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4"/>
  </p:sldMasterIdLst>
  <p:notesMasterIdLst>
    <p:notesMasterId r:id="rId35"/>
  </p:notesMasterIdLst>
  <p:handoutMasterIdLst>
    <p:handoutMasterId r:id="rId36"/>
  </p:handoutMasterIdLst>
  <p:sldIdLst>
    <p:sldId id="658" r:id="rId5"/>
    <p:sldId id="655" r:id="rId6"/>
    <p:sldId id="725" r:id="rId7"/>
    <p:sldId id="740" r:id="rId8"/>
    <p:sldId id="698" r:id="rId9"/>
    <p:sldId id="737" r:id="rId10"/>
    <p:sldId id="755" r:id="rId11"/>
    <p:sldId id="757" r:id="rId12"/>
    <p:sldId id="758" r:id="rId13"/>
    <p:sldId id="738" r:id="rId14"/>
    <p:sldId id="736" r:id="rId15"/>
    <p:sldId id="742" r:id="rId16"/>
    <p:sldId id="739" r:id="rId17"/>
    <p:sldId id="732" r:id="rId18"/>
    <p:sldId id="741" r:id="rId19"/>
    <p:sldId id="743" r:id="rId20"/>
    <p:sldId id="744" r:id="rId21"/>
    <p:sldId id="745" r:id="rId22"/>
    <p:sldId id="746" r:id="rId23"/>
    <p:sldId id="747" r:id="rId24"/>
    <p:sldId id="748" r:id="rId25"/>
    <p:sldId id="749" r:id="rId26"/>
    <p:sldId id="750" r:id="rId27"/>
    <p:sldId id="751" r:id="rId28"/>
    <p:sldId id="752" r:id="rId29"/>
    <p:sldId id="753" r:id="rId30"/>
    <p:sldId id="754" r:id="rId31"/>
    <p:sldId id="730" r:id="rId32"/>
    <p:sldId id="759" r:id="rId33"/>
    <p:sldId id="728" r:id="rId34"/>
  </p:sldIdLst>
  <p:sldSz cx="9144000" cy="6858000" type="screen4x3"/>
  <p:notesSz cx="6858000" cy="9144000"/>
  <p:defaultTextStyle>
    <a:defPPr>
      <a:defRPr lang="en-US"/>
    </a:defPPr>
    <a:lvl1pPr marL="0" algn="l" defTabSz="767942" rtl="0" eaLnBrk="1" latinLnBrk="0" hangingPunct="1">
      <a:defRPr sz="1500" kern="1200">
        <a:solidFill>
          <a:schemeClr val="tx1"/>
        </a:solidFill>
        <a:latin typeface="+mn-lt"/>
        <a:ea typeface="+mn-ea"/>
        <a:cs typeface="+mn-cs"/>
      </a:defRPr>
    </a:lvl1pPr>
    <a:lvl2pPr marL="383971" algn="l" defTabSz="767942" rtl="0" eaLnBrk="1" latinLnBrk="0" hangingPunct="1">
      <a:defRPr sz="1500" kern="1200">
        <a:solidFill>
          <a:schemeClr val="tx1"/>
        </a:solidFill>
        <a:latin typeface="+mn-lt"/>
        <a:ea typeface="+mn-ea"/>
        <a:cs typeface="+mn-cs"/>
      </a:defRPr>
    </a:lvl2pPr>
    <a:lvl3pPr marL="767942" algn="l" defTabSz="767942" rtl="0" eaLnBrk="1" latinLnBrk="0" hangingPunct="1">
      <a:defRPr sz="1500" kern="1200">
        <a:solidFill>
          <a:schemeClr val="tx1"/>
        </a:solidFill>
        <a:latin typeface="+mn-lt"/>
        <a:ea typeface="+mn-ea"/>
        <a:cs typeface="+mn-cs"/>
      </a:defRPr>
    </a:lvl3pPr>
    <a:lvl4pPr marL="1151913" algn="l" defTabSz="767942" rtl="0" eaLnBrk="1" latinLnBrk="0" hangingPunct="1">
      <a:defRPr sz="1500" kern="1200">
        <a:solidFill>
          <a:schemeClr val="tx1"/>
        </a:solidFill>
        <a:latin typeface="+mn-lt"/>
        <a:ea typeface="+mn-ea"/>
        <a:cs typeface="+mn-cs"/>
      </a:defRPr>
    </a:lvl4pPr>
    <a:lvl5pPr marL="1535885" algn="l" defTabSz="767942" rtl="0" eaLnBrk="1" latinLnBrk="0" hangingPunct="1">
      <a:defRPr sz="1500" kern="1200">
        <a:solidFill>
          <a:schemeClr val="tx1"/>
        </a:solidFill>
        <a:latin typeface="+mn-lt"/>
        <a:ea typeface="+mn-ea"/>
        <a:cs typeface="+mn-cs"/>
      </a:defRPr>
    </a:lvl5pPr>
    <a:lvl6pPr marL="1919856" algn="l" defTabSz="767942" rtl="0" eaLnBrk="1" latinLnBrk="0" hangingPunct="1">
      <a:defRPr sz="1500" kern="1200">
        <a:solidFill>
          <a:schemeClr val="tx1"/>
        </a:solidFill>
        <a:latin typeface="+mn-lt"/>
        <a:ea typeface="+mn-ea"/>
        <a:cs typeface="+mn-cs"/>
      </a:defRPr>
    </a:lvl6pPr>
    <a:lvl7pPr marL="2303827" algn="l" defTabSz="767942" rtl="0" eaLnBrk="1" latinLnBrk="0" hangingPunct="1">
      <a:defRPr sz="1500" kern="1200">
        <a:solidFill>
          <a:schemeClr val="tx1"/>
        </a:solidFill>
        <a:latin typeface="+mn-lt"/>
        <a:ea typeface="+mn-ea"/>
        <a:cs typeface="+mn-cs"/>
      </a:defRPr>
    </a:lvl7pPr>
    <a:lvl8pPr marL="2687798" algn="l" defTabSz="767942" rtl="0" eaLnBrk="1" latinLnBrk="0" hangingPunct="1">
      <a:defRPr sz="1500" kern="1200">
        <a:solidFill>
          <a:schemeClr val="tx1"/>
        </a:solidFill>
        <a:latin typeface="+mn-lt"/>
        <a:ea typeface="+mn-ea"/>
        <a:cs typeface="+mn-cs"/>
      </a:defRPr>
    </a:lvl8pPr>
    <a:lvl9pPr marL="3071770" algn="l" defTabSz="76794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06">
          <p15:clr>
            <a:srgbClr val="A4A3A4"/>
          </p15:clr>
        </p15:guide>
        <p15:guide id="2" orient="horz">
          <p15:clr>
            <a:srgbClr val="A4A3A4"/>
          </p15:clr>
        </p15:guide>
        <p15:guide id="3" pos="5480">
          <p15:clr>
            <a:srgbClr val="A4A3A4"/>
          </p15:clr>
        </p15:guide>
        <p15:guide id="4" pos="2792">
          <p15:clr>
            <a:srgbClr val="A4A3A4"/>
          </p15:clr>
        </p15:guide>
        <p15:guide id="5" pos="18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wlett-Packard Company" initials="H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494A4"/>
    <a:srgbClr val="77726B"/>
    <a:srgbClr val="67635D"/>
    <a:srgbClr val="B78B02"/>
    <a:srgbClr val="F10F21"/>
    <a:srgbClr val="DEA902"/>
    <a:srgbClr val="D09E02"/>
    <a:srgbClr val="1E27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Světlý styl 2 – zvýraznění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87" autoAdjust="0"/>
    <p:restoredTop sz="84687" autoAdjust="0"/>
  </p:normalViewPr>
  <p:slideViewPr>
    <p:cSldViewPr snapToGrid="0" snapToObjects="1">
      <p:cViewPr varScale="1">
        <p:scale>
          <a:sx n="98" d="100"/>
          <a:sy n="98" d="100"/>
        </p:scale>
        <p:origin x="2154" y="78"/>
      </p:cViewPr>
      <p:guideLst>
        <p:guide orient="horz" pos="4306"/>
        <p:guide orient="horz"/>
        <p:guide pos="5480"/>
        <p:guide pos="2792"/>
        <p:guide pos="1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8" d="100"/>
          <a:sy n="88" d="100"/>
        </p:scale>
        <p:origin x="382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4E50B1-7F3C-4EB9-B1F8-3489EA1C07E4}"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cs-CZ"/>
        </a:p>
      </dgm:t>
    </dgm:pt>
    <dgm:pt modelId="{1AF4BF7A-A7FF-4C10-AFED-0404935A137C}">
      <dgm:prSet phldrT="[Text]"/>
      <dgm:spPr/>
      <dgm:t>
        <a:bodyPr/>
        <a:lstStyle/>
        <a:p>
          <a:r>
            <a:rPr lang="cs-CZ" b="1" smtClean="0"/>
            <a:t>Plan!           Plan your energy targets </a:t>
          </a:r>
          <a:endParaRPr lang="cs-CZ" b="1" dirty="0"/>
        </a:p>
      </dgm:t>
    </dgm:pt>
    <dgm:pt modelId="{BB239FB0-0883-42E8-9B3C-D1E304564767}" type="parTrans" cxnId="{6BA95B9B-9963-4955-8CF9-5A98AF1BE3C2}">
      <dgm:prSet/>
      <dgm:spPr/>
      <dgm:t>
        <a:bodyPr/>
        <a:lstStyle/>
        <a:p>
          <a:endParaRPr lang="cs-CZ"/>
        </a:p>
      </dgm:t>
    </dgm:pt>
    <dgm:pt modelId="{41E070F5-F850-429A-AD40-C706341F535E}" type="sibTrans" cxnId="{6BA95B9B-9963-4955-8CF9-5A98AF1BE3C2}">
      <dgm:prSet/>
      <dgm:spPr/>
      <dgm:t>
        <a:bodyPr/>
        <a:lstStyle/>
        <a:p>
          <a:endParaRPr lang="cs-CZ"/>
        </a:p>
      </dgm:t>
    </dgm:pt>
    <dgm:pt modelId="{B9AFDB95-29CA-4466-928A-78DD28F61A53}">
      <dgm:prSet phldrT="[Text]"/>
      <dgm:spPr/>
      <dgm:t>
        <a:bodyPr/>
        <a:lstStyle/>
        <a:p>
          <a:r>
            <a:rPr lang="cs-CZ" b="1" smtClean="0"/>
            <a:t>Check!     Monitor, measure, analyse</a:t>
          </a:r>
          <a:endParaRPr lang="cs-CZ" dirty="0"/>
        </a:p>
      </dgm:t>
    </dgm:pt>
    <dgm:pt modelId="{54E176A0-E0CC-4D80-99FD-AE92DD2D3B83}" type="parTrans" cxnId="{9DCF6494-6013-465E-B4FF-0028352C313B}">
      <dgm:prSet/>
      <dgm:spPr/>
      <dgm:t>
        <a:bodyPr/>
        <a:lstStyle/>
        <a:p>
          <a:endParaRPr lang="cs-CZ"/>
        </a:p>
      </dgm:t>
    </dgm:pt>
    <dgm:pt modelId="{4E65B713-48FD-4E3E-BC2D-C45A5201A133}" type="sibTrans" cxnId="{9DCF6494-6013-465E-B4FF-0028352C313B}">
      <dgm:prSet/>
      <dgm:spPr/>
      <dgm:t>
        <a:bodyPr/>
        <a:lstStyle/>
        <a:p>
          <a:endParaRPr lang="cs-CZ"/>
        </a:p>
      </dgm:t>
    </dgm:pt>
    <dgm:pt modelId="{C42871CD-C89F-4933-8774-BB6AC3D511F0}">
      <dgm:prSet phldrT="[Text]"/>
      <dgm:spPr/>
      <dgm:t>
        <a:bodyPr/>
        <a:lstStyle/>
        <a:p>
          <a:r>
            <a:rPr lang="cs-CZ" b="1" smtClean="0"/>
            <a:t>Act!                                  Take actions to address non conformities</a:t>
          </a:r>
          <a:endParaRPr lang="cs-CZ" b="1" dirty="0"/>
        </a:p>
      </dgm:t>
    </dgm:pt>
    <dgm:pt modelId="{2512D25B-B425-4103-AB42-F69C82A610DE}" type="parTrans" cxnId="{908A092C-D5C6-41FF-9114-4254F5B84B2D}">
      <dgm:prSet/>
      <dgm:spPr/>
      <dgm:t>
        <a:bodyPr/>
        <a:lstStyle/>
        <a:p>
          <a:endParaRPr lang="cs-CZ"/>
        </a:p>
      </dgm:t>
    </dgm:pt>
    <dgm:pt modelId="{A4D5863D-0B00-470C-8F13-A5EFB2131639}" type="sibTrans" cxnId="{908A092C-D5C6-41FF-9114-4254F5B84B2D}">
      <dgm:prSet/>
      <dgm:spPr/>
      <dgm:t>
        <a:bodyPr/>
        <a:lstStyle/>
        <a:p>
          <a:endParaRPr lang="cs-CZ"/>
        </a:p>
      </dgm:t>
    </dgm:pt>
    <dgm:pt modelId="{AB7F4260-1BCD-4A82-BA10-483D977E8D0D}">
      <dgm:prSet phldrT="[Text]"/>
      <dgm:spPr/>
      <dgm:t>
        <a:bodyPr/>
        <a:lstStyle/>
        <a:p>
          <a:r>
            <a:rPr lang="cs-CZ" b="1" smtClean="0"/>
            <a:t>Do!      Implement your action plans</a:t>
          </a:r>
          <a:endParaRPr lang="cs-CZ" b="1" dirty="0"/>
        </a:p>
      </dgm:t>
    </dgm:pt>
    <dgm:pt modelId="{E7029F91-0808-4836-BE98-67333307DA1D}" type="parTrans" cxnId="{B41873D4-4B0B-442C-B418-591CB745C440}">
      <dgm:prSet/>
      <dgm:spPr/>
      <dgm:t>
        <a:bodyPr/>
        <a:lstStyle/>
        <a:p>
          <a:endParaRPr lang="cs-CZ"/>
        </a:p>
      </dgm:t>
    </dgm:pt>
    <dgm:pt modelId="{B4FD5415-27F8-4CE3-A157-1948E360C280}" type="sibTrans" cxnId="{B41873D4-4B0B-442C-B418-591CB745C440}">
      <dgm:prSet/>
      <dgm:spPr/>
      <dgm:t>
        <a:bodyPr/>
        <a:lstStyle/>
        <a:p>
          <a:endParaRPr lang="cs-CZ"/>
        </a:p>
      </dgm:t>
    </dgm:pt>
    <dgm:pt modelId="{34DFA0F9-DE3A-4D42-B370-99B80666A717}" type="pres">
      <dgm:prSet presAssocID="{5F4E50B1-7F3C-4EB9-B1F8-3489EA1C07E4}" presName="cycle" presStyleCnt="0">
        <dgm:presLayoutVars>
          <dgm:dir/>
          <dgm:resizeHandles val="exact"/>
        </dgm:presLayoutVars>
      </dgm:prSet>
      <dgm:spPr/>
      <dgm:t>
        <a:bodyPr/>
        <a:lstStyle/>
        <a:p>
          <a:endParaRPr lang="cs-CZ"/>
        </a:p>
      </dgm:t>
    </dgm:pt>
    <dgm:pt modelId="{FE3C94BE-B741-4702-9609-3B28D11E8086}" type="pres">
      <dgm:prSet presAssocID="{1AF4BF7A-A7FF-4C10-AFED-0404935A137C}" presName="node" presStyleLbl="node1" presStyleIdx="0" presStyleCnt="4">
        <dgm:presLayoutVars>
          <dgm:bulletEnabled val="1"/>
        </dgm:presLayoutVars>
      </dgm:prSet>
      <dgm:spPr/>
      <dgm:t>
        <a:bodyPr/>
        <a:lstStyle/>
        <a:p>
          <a:endParaRPr lang="cs-CZ"/>
        </a:p>
      </dgm:t>
    </dgm:pt>
    <dgm:pt modelId="{514BA36A-6C7D-4830-B114-0B6DB6CBC67B}" type="pres">
      <dgm:prSet presAssocID="{1AF4BF7A-A7FF-4C10-AFED-0404935A137C}" presName="spNode" presStyleCnt="0"/>
      <dgm:spPr/>
      <dgm:t>
        <a:bodyPr/>
        <a:lstStyle/>
        <a:p>
          <a:endParaRPr lang="cs-CZ"/>
        </a:p>
      </dgm:t>
    </dgm:pt>
    <dgm:pt modelId="{9665091E-5415-41B4-9E93-779A6B3D7918}" type="pres">
      <dgm:prSet presAssocID="{41E070F5-F850-429A-AD40-C706341F535E}" presName="sibTrans" presStyleLbl="sibTrans1D1" presStyleIdx="0" presStyleCnt="4"/>
      <dgm:spPr/>
      <dgm:t>
        <a:bodyPr/>
        <a:lstStyle/>
        <a:p>
          <a:endParaRPr lang="cs-CZ"/>
        </a:p>
      </dgm:t>
    </dgm:pt>
    <dgm:pt modelId="{AFA6D5AB-1D3E-4B6C-85E8-3FC21C342B8B}" type="pres">
      <dgm:prSet presAssocID="{AB7F4260-1BCD-4A82-BA10-483D977E8D0D}" presName="node" presStyleLbl="node1" presStyleIdx="1" presStyleCnt="4">
        <dgm:presLayoutVars>
          <dgm:bulletEnabled val="1"/>
        </dgm:presLayoutVars>
      </dgm:prSet>
      <dgm:spPr/>
      <dgm:t>
        <a:bodyPr/>
        <a:lstStyle/>
        <a:p>
          <a:endParaRPr lang="cs-CZ"/>
        </a:p>
      </dgm:t>
    </dgm:pt>
    <dgm:pt modelId="{F55A8031-486D-49D1-8E3A-E9D3F3812EB2}" type="pres">
      <dgm:prSet presAssocID="{AB7F4260-1BCD-4A82-BA10-483D977E8D0D}" presName="spNode" presStyleCnt="0"/>
      <dgm:spPr/>
    </dgm:pt>
    <dgm:pt modelId="{32D731F4-C7A7-4A29-AE2B-4E5684185D68}" type="pres">
      <dgm:prSet presAssocID="{B4FD5415-27F8-4CE3-A157-1948E360C280}" presName="sibTrans" presStyleLbl="sibTrans1D1" presStyleIdx="1" presStyleCnt="4"/>
      <dgm:spPr/>
      <dgm:t>
        <a:bodyPr/>
        <a:lstStyle/>
        <a:p>
          <a:endParaRPr lang="cs-CZ"/>
        </a:p>
      </dgm:t>
    </dgm:pt>
    <dgm:pt modelId="{3263AEE9-CDA4-4A7A-A559-900317FD682E}" type="pres">
      <dgm:prSet presAssocID="{B9AFDB95-29CA-4466-928A-78DD28F61A53}" presName="node" presStyleLbl="node1" presStyleIdx="2" presStyleCnt="4">
        <dgm:presLayoutVars>
          <dgm:bulletEnabled val="1"/>
        </dgm:presLayoutVars>
      </dgm:prSet>
      <dgm:spPr/>
      <dgm:t>
        <a:bodyPr/>
        <a:lstStyle/>
        <a:p>
          <a:endParaRPr lang="cs-CZ"/>
        </a:p>
      </dgm:t>
    </dgm:pt>
    <dgm:pt modelId="{132C253C-94A1-4C9E-899B-CFBF704C7240}" type="pres">
      <dgm:prSet presAssocID="{B9AFDB95-29CA-4466-928A-78DD28F61A53}" presName="spNode" presStyleCnt="0"/>
      <dgm:spPr/>
      <dgm:t>
        <a:bodyPr/>
        <a:lstStyle/>
        <a:p>
          <a:endParaRPr lang="cs-CZ"/>
        </a:p>
      </dgm:t>
    </dgm:pt>
    <dgm:pt modelId="{77C308BC-A345-4CD9-B3BD-FE7113C54DC8}" type="pres">
      <dgm:prSet presAssocID="{4E65B713-48FD-4E3E-BC2D-C45A5201A133}" presName="sibTrans" presStyleLbl="sibTrans1D1" presStyleIdx="2" presStyleCnt="4"/>
      <dgm:spPr/>
      <dgm:t>
        <a:bodyPr/>
        <a:lstStyle/>
        <a:p>
          <a:endParaRPr lang="cs-CZ"/>
        </a:p>
      </dgm:t>
    </dgm:pt>
    <dgm:pt modelId="{D2858C2E-3734-495D-A992-0D7754762DAB}" type="pres">
      <dgm:prSet presAssocID="{C42871CD-C89F-4933-8774-BB6AC3D511F0}" presName="node" presStyleLbl="node1" presStyleIdx="3" presStyleCnt="4">
        <dgm:presLayoutVars>
          <dgm:bulletEnabled val="1"/>
        </dgm:presLayoutVars>
      </dgm:prSet>
      <dgm:spPr/>
      <dgm:t>
        <a:bodyPr/>
        <a:lstStyle/>
        <a:p>
          <a:endParaRPr lang="cs-CZ"/>
        </a:p>
      </dgm:t>
    </dgm:pt>
    <dgm:pt modelId="{5A5ABF91-A61F-4BC8-9399-132B4BCFBADB}" type="pres">
      <dgm:prSet presAssocID="{C42871CD-C89F-4933-8774-BB6AC3D511F0}" presName="spNode" presStyleCnt="0"/>
      <dgm:spPr/>
      <dgm:t>
        <a:bodyPr/>
        <a:lstStyle/>
        <a:p>
          <a:endParaRPr lang="cs-CZ"/>
        </a:p>
      </dgm:t>
    </dgm:pt>
    <dgm:pt modelId="{606EAC36-A79D-4328-9E72-EDA14A9C1824}" type="pres">
      <dgm:prSet presAssocID="{A4D5863D-0B00-470C-8F13-A5EFB2131639}" presName="sibTrans" presStyleLbl="sibTrans1D1" presStyleIdx="3" presStyleCnt="4"/>
      <dgm:spPr/>
      <dgm:t>
        <a:bodyPr/>
        <a:lstStyle/>
        <a:p>
          <a:endParaRPr lang="cs-CZ"/>
        </a:p>
      </dgm:t>
    </dgm:pt>
  </dgm:ptLst>
  <dgm:cxnLst>
    <dgm:cxn modelId="{6BA95B9B-9963-4955-8CF9-5A98AF1BE3C2}" srcId="{5F4E50B1-7F3C-4EB9-B1F8-3489EA1C07E4}" destId="{1AF4BF7A-A7FF-4C10-AFED-0404935A137C}" srcOrd="0" destOrd="0" parTransId="{BB239FB0-0883-42E8-9B3C-D1E304564767}" sibTransId="{41E070F5-F850-429A-AD40-C706341F535E}"/>
    <dgm:cxn modelId="{768854F1-DEB7-4559-ABA6-1D45FE9486F0}" type="presOf" srcId="{B9AFDB95-29CA-4466-928A-78DD28F61A53}" destId="{3263AEE9-CDA4-4A7A-A559-900317FD682E}" srcOrd="0" destOrd="0" presId="urn:microsoft.com/office/officeart/2005/8/layout/cycle5"/>
    <dgm:cxn modelId="{A1213AD8-5E09-494E-B375-58778489BBBE}" type="presOf" srcId="{1AF4BF7A-A7FF-4C10-AFED-0404935A137C}" destId="{FE3C94BE-B741-4702-9609-3B28D11E8086}" srcOrd="0" destOrd="0" presId="urn:microsoft.com/office/officeart/2005/8/layout/cycle5"/>
    <dgm:cxn modelId="{B41873D4-4B0B-442C-B418-591CB745C440}" srcId="{5F4E50B1-7F3C-4EB9-B1F8-3489EA1C07E4}" destId="{AB7F4260-1BCD-4A82-BA10-483D977E8D0D}" srcOrd="1" destOrd="0" parTransId="{E7029F91-0808-4836-BE98-67333307DA1D}" sibTransId="{B4FD5415-27F8-4CE3-A157-1948E360C280}"/>
    <dgm:cxn modelId="{68A50BBE-1A35-42CD-9771-BA43D46A5F55}" type="presOf" srcId="{5F4E50B1-7F3C-4EB9-B1F8-3489EA1C07E4}" destId="{34DFA0F9-DE3A-4D42-B370-99B80666A717}" srcOrd="0" destOrd="0" presId="urn:microsoft.com/office/officeart/2005/8/layout/cycle5"/>
    <dgm:cxn modelId="{245F7159-3FE3-4B27-B76D-EEB895E0DC49}" type="presOf" srcId="{A4D5863D-0B00-470C-8F13-A5EFB2131639}" destId="{606EAC36-A79D-4328-9E72-EDA14A9C1824}" srcOrd="0" destOrd="0" presId="urn:microsoft.com/office/officeart/2005/8/layout/cycle5"/>
    <dgm:cxn modelId="{908A092C-D5C6-41FF-9114-4254F5B84B2D}" srcId="{5F4E50B1-7F3C-4EB9-B1F8-3489EA1C07E4}" destId="{C42871CD-C89F-4933-8774-BB6AC3D511F0}" srcOrd="3" destOrd="0" parTransId="{2512D25B-B425-4103-AB42-F69C82A610DE}" sibTransId="{A4D5863D-0B00-470C-8F13-A5EFB2131639}"/>
    <dgm:cxn modelId="{DDC203B2-4E75-4770-82E6-3BDD7E345E7F}" type="presOf" srcId="{41E070F5-F850-429A-AD40-C706341F535E}" destId="{9665091E-5415-41B4-9E93-779A6B3D7918}" srcOrd="0" destOrd="0" presId="urn:microsoft.com/office/officeart/2005/8/layout/cycle5"/>
    <dgm:cxn modelId="{E453CDF9-7F73-4028-8A7A-E46F67CC45CE}" type="presOf" srcId="{AB7F4260-1BCD-4A82-BA10-483D977E8D0D}" destId="{AFA6D5AB-1D3E-4B6C-85E8-3FC21C342B8B}" srcOrd="0" destOrd="0" presId="urn:microsoft.com/office/officeart/2005/8/layout/cycle5"/>
    <dgm:cxn modelId="{9DCF6494-6013-465E-B4FF-0028352C313B}" srcId="{5F4E50B1-7F3C-4EB9-B1F8-3489EA1C07E4}" destId="{B9AFDB95-29CA-4466-928A-78DD28F61A53}" srcOrd="2" destOrd="0" parTransId="{54E176A0-E0CC-4D80-99FD-AE92DD2D3B83}" sibTransId="{4E65B713-48FD-4E3E-BC2D-C45A5201A133}"/>
    <dgm:cxn modelId="{06FCE144-416C-4141-9796-0BF4A6DEE56D}" type="presOf" srcId="{C42871CD-C89F-4933-8774-BB6AC3D511F0}" destId="{D2858C2E-3734-495D-A992-0D7754762DAB}" srcOrd="0" destOrd="0" presId="urn:microsoft.com/office/officeart/2005/8/layout/cycle5"/>
    <dgm:cxn modelId="{36BDDDE4-C889-42E3-AD4A-6CCF950E5BFA}" type="presOf" srcId="{B4FD5415-27F8-4CE3-A157-1948E360C280}" destId="{32D731F4-C7A7-4A29-AE2B-4E5684185D68}" srcOrd="0" destOrd="0" presId="urn:microsoft.com/office/officeart/2005/8/layout/cycle5"/>
    <dgm:cxn modelId="{E3505307-FF2A-409D-8F04-08EE9507BFDF}" type="presOf" srcId="{4E65B713-48FD-4E3E-BC2D-C45A5201A133}" destId="{77C308BC-A345-4CD9-B3BD-FE7113C54DC8}" srcOrd="0" destOrd="0" presId="urn:microsoft.com/office/officeart/2005/8/layout/cycle5"/>
    <dgm:cxn modelId="{854B11C0-F864-4356-B361-EB70AAFED72F}" type="presParOf" srcId="{34DFA0F9-DE3A-4D42-B370-99B80666A717}" destId="{FE3C94BE-B741-4702-9609-3B28D11E8086}" srcOrd="0" destOrd="0" presId="urn:microsoft.com/office/officeart/2005/8/layout/cycle5"/>
    <dgm:cxn modelId="{F4F632A3-C318-426F-9C6B-1CD63F2022C2}" type="presParOf" srcId="{34DFA0F9-DE3A-4D42-B370-99B80666A717}" destId="{514BA36A-6C7D-4830-B114-0B6DB6CBC67B}" srcOrd="1" destOrd="0" presId="urn:microsoft.com/office/officeart/2005/8/layout/cycle5"/>
    <dgm:cxn modelId="{65256C0E-DCD3-4E4C-BF9C-ED538BFA07DC}" type="presParOf" srcId="{34DFA0F9-DE3A-4D42-B370-99B80666A717}" destId="{9665091E-5415-41B4-9E93-779A6B3D7918}" srcOrd="2" destOrd="0" presId="urn:microsoft.com/office/officeart/2005/8/layout/cycle5"/>
    <dgm:cxn modelId="{04BAD95D-9C47-4A69-90B2-464D0D4A8D79}" type="presParOf" srcId="{34DFA0F9-DE3A-4D42-B370-99B80666A717}" destId="{AFA6D5AB-1D3E-4B6C-85E8-3FC21C342B8B}" srcOrd="3" destOrd="0" presId="urn:microsoft.com/office/officeart/2005/8/layout/cycle5"/>
    <dgm:cxn modelId="{DE63708F-7B75-42D1-9E7E-4CBCEB75F798}" type="presParOf" srcId="{34DFA0F9-DE3A-4D42-B370-99B80666A717}" destId="{F55A8031-486D-49D1-8E3A-E9D3F3812EB2}" srcOrd="4" destOrd="0" presId="urn:microsoft.com/office/officeart/2005/8/layout/cycle5"/>
    <dgm:cxn modelId="{DEB6B5AA-5A84-49BE-83C5-F305D0425181}" type="presParOf" srcId="{34DFA0F9-DE3A-4D42-B370-99B80666A717}" destId="{32D731F4-C7A7-4A29-AE2B-4E5684185D68}" srcOrd="5" destOrd="0" presId="urn:microsoft.com/office/officeart/2005/8/layout/cycle5"/>
    <dgm:cxn modelId="{3436EF75-F3AA-4124-A512-581EC97C5251}" type="presParOf" srcId="{34DFA0F9-DE3A-4D42-B370-99B80666A717}" destId="{3263AEE9-CDA4-4A7A-A559-900317FD682E}" srcOrd="6" destOrd="0" presId="urn:microsoft.com/office/officeart/2005/8/layout/cycle5"/>
    <dgm:cxn modelId="{F4A90FF0-32C2-41BA-979C-00590E584686}" type="presParOf" srcId="{34DFA0F9-DE3A-4D42-B370-99B80666A717}" destId="{132C253C-94A1-4C9E-899B-CFBF704C7240}" srcOrd="7" destOrd="0" presId="urn:microsoft.com/office/officeart/2005/8/layout/cycle5"/>
    <dgm:cxn modelId="{F1DAE7AC-8679-46AA-A918-550038F915CA}" type="presParOf" srcId="{34DFA0F9-DE3A-4D42-B370-99B80666A717}" destId="{77C308BC-A345-4CD9-B3BD-FE7113C54DC8}" srcOrd="8" destOrd="0" presId="urn:microsoft.com/office/officeart/2005/8/layout/cycle5"/>
    <dgm:cxn modelId="{C0BAF5CA-407D-45BE-98E4-D13B00DA7E9C}" type="presParOf" srcId="{34DFA0F9-DE3A-4D42-B370-99B80666A717}" destId="{D2858C2E-3734-495D-A992-0D7754762DAB}" srcOrd="9" destOrd="0" presId="urn:microsoft.com/office/officeart/2005/8/layout/cycle5"/>
    <dgm:cxn modelId="{F125008A-8D39-48D9-903A-4CF5933FDA20}" type="presParOf" srcId="{34DFA0F9-DE3A-4D42-B370-99B80666A717}" destId="{5A5ABF91-A61F-4BC8-9399-132B4BCFBADB}" srcOrd="10" destOrd="0" presId="urn:microsoft.com/office/officeart/2005/8/layout/cycle5"/>
    <dgm:cxn modelId="{D025DBC5-59BA-4078-A01C-3CE40546B4A3}" type="presParOf" srcId="{34DFA0F9-DE3A-4D42-B370-99B80666A717}" destId="{606EAC36-A79D-4328-9E72-EDA14A9C1824}"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C94BE-B741-4702-9609-3B28D11E8086}">
      <dsp:nvSpPr>
        <dsp:cNvPr id="0" name=""/>
        <dsp:cNvSpPr/>
      </dsp:nvSpPr>
      <dsp:spPr>
        <a:xfrm>
          <a:off x="1666954" y="764"/>
          <a:ext cx="1336300" cy="86859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cs-CZ" sz="1200" b="1" kern="1200" smtClean="0"/>
            <a:t>Plan!           Plan your energy targets </a:t>
          </a:r>
          <a:endParaRPr lang="cs-CZ" sz="1200" b="1" kern="1200" dirty="0"/>
        </a:p>
      </dsp:txBody>
      <dsp:txXfrm>
        <a:off x="1709355" y="43165"/>
        <a:ext cx="1251498" cy="783793"/>
      </dsp:txXfrm>
    </dsp:sp>
    <dsp:sp modelId="{9665091E-5415-41B4-9E93-779A6B3D7918}">
      <dsp:nvSpPr>
        <dsp:cNvPr id="0" name=""/>
        <dsp:cNvSpPr/>
      </dsp:nvSpPr>
      <dsp:spPr>
        <a:xfrm>
          <a:off x="899479" y="435062"/>
          <a:ext cx="2871250" cy="2871250"/>
        </a:xfrm>
        <a:custGeom>
          <a:avLst/>
          <a:gdLst/>
          <a:ahLst/>
          <a:cxnLst/>
          <a:rect l="0" t="0" r="0" b="0"/>
          <a:pathLst>
            <a:path>
              <a:moveTo>
                <a:pt x="2288422" y="280741"/>
              </a:moveTo>
              <a:arcTo wR="1435625" hR="1435625" stAng="18386591" swAng="1634489"/>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FA6D5AB-1D3E-4B6C-85E8-3FC21C342B8B}">
      <dsp:nvSpPr>
        <dsp:cNvPr id="0" name=""/>
        <dsp:cNvSpPr/>
      </dsp:nvSpPr>
      <dsp:spPr>
        <a:xfrm>
          <a:off x="3102579" y="1436389"/>
          <a:ext cx="1336300" cy="86859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cs-CZ" sz="1200" b="1" kern="1200" smtClean="0"/>
            <a:t>Do!      Implement your action plans</a:t>
          </a:r>
          <a:endParaRPr lang="cs-CZ" sz="1200" b="1" kern="1200" dirty="0"/>
        </a:p>
      </dsp:txBody>
      <dsp:txXfrm>
        <a:off x="3144980" y="1478790"/>
        <a:ext cx="1251498" cy="783793"/>
      </dsp:txXfrm>
    </dsp:sp>
    <dsp:sp modelId="{32D731F4-C7A7-4A29-AE2B-4E5684185D68}">
      <dsp:nvSpPr>
        <dsp:cNvPr id="0" name=""/>
        <dsp:cNvSpPr/>
      </dsp:nvSpPr>
      <dsp:spPr>
        <a:xfrm>
          <a:off x="899479" y="435062"/>
          <a:ext cx="2871250" cy="2871250"/>
        </a:xfrm>
        <a:custGeom>
          <a:avLst/>
          <a:gdLst/>
          <a:ahLst/>
          <a:cxnLst/>
          <a:rect l="0" t="0" r="0" b="0"/>
          <a:pathLst>
            <a:path>
              <a:moveTo>
                <a:pt x="2722473" y="2072053"/>
              </a:moveTo>
              <a:arcTo wR="1435625" hR="1435625" stAng="1578919" swAng="1634489"/>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3263AEE9-CDA4-4A7A-A559-900317FD682E}">
      <dsp:nvSpPr>
        <dsp:cNvPr id="0" name=""/>
        <dsp:cNvSpPr/>
      </dsp:nvSpPr>
      <dsp:spPr>
        <a:xfrm>
          <a:off x="1666954" y="2872015"/>
          <a:ext cx="1336300" cy="86859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cs-CZ" sz="1200" b="1" kern="1200" smtClean="0"/>
            <a:t>Check!     Monitor, measure, analyse</a:t>
          </a:r>
          <a:endParaRPr lang="cs-CZ" sz="1200" kern="1200" dirty="0"/>
        </a:p>
      </dsp:txBody>
      <dsp:txXfrm>
        <a:off x="1709355" y="2914416"/>
        <a:ext cx="1251498" cy="783793"/>
      </dsp:txXfrm>
    </dsp:sp>
    <dsp:sp modelId="{77C308BC-A345-4CD9-B3BD-FE7113C54DC8}">
      <dsp:nvSpPr>
        <dsp:cNvPr id="0" name=""/>
        <dsp:cNvSpPr/>
      </dsp:nvSpPr>
      <dsp:spPr>
        <a:xfrm>
          <a:off x="899479" y="435062"/>
          <a:ext cx="2871250" cy="2871250"/>
        </a:xfrm>
        <a:custGeom>
          <a:avLst/>
          <a:gdLst/>
          <a:ahLst/>
          <a:cxnLst/>
          <a:rect l="0" t="0" r="0" b="0"/>
          <a:pathLst>
            <a:path>
              <a:moveTo>
                <a:pt x="582827" y="2590508"/>
              </a:moveTo>
              <a:arcTo wR="1435625" hR="1435625" stAng="7586591" swAng="1634489"/>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2858C2E-3734-495D-A992-0D7754762DAB}">
      <dsp:nvSpPr>
        <dsp:cNvPr id="0" name=""/>
        <dsp:cNvSpPr/>
      </dsp:nvSpPr>
      <dsp:spPr>
        <a:xfrm>
          <a:off x="231329" y="1436389"/>
          <a:ext cx="1336300" cy="86859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cs-CZ" sz="1200" b="1" kern="1200" smtClean="0"/>
            <a:t>Act!                                  Take actions to address non conformities</a:t>
          </a:r>
          <a:endParaRPr lang="cs-CZ" sz="1200" b="1" kern="1200" dirty="0"/>
        </a:p>
      </dsp:txBody>
      <dsp:txXfrm>
        <a:off x="273730" y="1478790"/>
        <a:ext cx="1251498" cy="783793"/>
      </dsp:txXfrm>
    </dsp:sp>
    <dsp:sp modelId="{606EAC36-A79D-4328-9E72-EDA14A9C1824}">
      <dsp:nvSpPr>
        <dsp:cNvPr id="0" name=""/>
        <dsp:cNvSpPr/>
      </dsp:nvSpPr>
      <dsp:spPr>
        <a:xfrm>
          <a:off x="899479" y="435062"/>
          <a:ext cx="2871250" cy="2871250"/>
        </a:xfrm>
        <a:custGeom>
          <a:avLst/>
          <a:gdLst/>
          <a:ahLst/>
          <a:cxnLst/>
          <a:rect l="0" t="0" r="0" b="0"/>
          <a:pathLst>
            <a:path>
              <a:moveTo>
                <a:pt x="148776" y="799196"/>
              </a:moveTo>
              <a:arcTo wR="1435625" hR="1435625" stAng="12378919" swAng="1634489"/>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94CB2D-72F5-5C4E-93D3-E8E8F059BBA5}" type="datetimeFigureOut">
              <a:rPr lang="en-US" smtClean="0">
                <a:latin typeface="Trebuchet MS" pitchFamily="34" charset="0"/>
              </a:rPr>
              <a:pPr/>
              <a:t>10/9/2020</a:t>
            </a:fld>
            <a:endParaRPr lang="en-US">
              <a:latin typeface="Trebuchet MS"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849E0F-067E-034A-A3D7-0C57F78FBA91}" type="slidenum">
              <a:rPr lang="en-US" smtClean="0">
                <a:latin typeface="Trebuchet MS" pitchFamily="34" charset="0"/>
              </a:rPr>
              <a:pPr/>
              <a:t>‹N›</a:t>
            </a:fld>
            <a:endParaRPr lang="en-US">
              <a:latin typeface="Trebuchet MS" pitchFamily="34" charset="0"/>
            </a:endParaRPr>
          </a:p>
        </p:txBody>
      </p:sp>
    </p:spTree>
    <p:extLst>
      <p:ext uri="{BB962C8B-B14F-4D97-AF65-F5344CB8AC3E}">
        <p14:creationId xmlns:p14="http://schemas.microsoft.com/office/powerpoint/2010/main" val="3827999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EFC10EE1-B198-C942-8235-326C972CBB30}" type="datetimeFigureOut">
              <a:rPr lang="en-US" smtClean="0"/>
              <a:pPr/>
              <a:t>10/9/2020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rebuchet MS"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006BE02D-20C0-F840-AFAC-BEA99C74FDC2}" type="slidenum">
              <a:rPr lang="en-US" smtClean="0"/>
              <a:pPr/>
              <a:t>‹N›</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383971" rtl="0" eaLnBrk="1" latinLnBrk="0" hangingPunct="1">
      <a:defRPr sz="1000" kern="1200">
        <a:solidFill>
          <a:schemeClr val="tx1"/>
        </a:solidFill>
        <a:latin typeface="Trebuchet MS" pitchFamily="34" charset="0"/>
        <a:ea typeface="+mn-ea"/>
        <a:cs typeface="+mn-cs"/>
      </a:defRPr>
    </a:lvl1pPr>
    <a:lvl2pPr marL="383971" algn="l" defTabSz="383971" rtl="0" eaLnBrk="1" latinLnBrk="0" hangingPunct="1">
      <a:defRPr sz="1000" kern="1200">
        <a:solidFill>
          <a:schemeClr val="tx1"/>
        </a:solidFill>
        <a:latin typeface="Trebuchet MS" pitchFamily="34" charset="0"/>
        <a:ea typeface="+mn-ea"/>
        <a:cs typeface="+mn-cs"/>
      </a:defRPr>
    </a:lvl2pPr>
    <a:lvl3pPr marL="767942" algn="l" defTabSz="383971" rtl="0" eaLnBrk="1" latinLnBrk="0" hangingPunct="1">
      <a:defRPr sz="1000" kern="1200">
        <a:solidFill>
          <a:schemeClr val="tx1"/>
        </a:solidFill>
        <a:latin typeface="Trebuchet MS" pitchFamily="34" charset="0"/>
        <a:ea typeface="+mn-ea"/>
        <a:cs typeface="+mn-cs"/>
      </a:defRPr>
    </a:lvl3pPr>
    <a:lvl4pPr marL="1151913" algn="l" defTabSz="383971" rtl="0" eaLnBrk="1" latinLnBrk="0" hangingPunct="1">
      <a:defRPr sz="1000" kern="1200">
        <a:solidFill>
          <a:schemeClr val="tx1"/>
        </a:solidFill>
        <a:latin typeface="Trebuchet MS" pitchFamily="34" charset="0"/>
        <a:ea typeface="+mn-ea"/>
        <a:cs typeface="+mn-cs"/>
      </a:defRPr>
    </a:lvl4pPr>
    <a:lvl5pPr marL="1535885" algn="l" defTabSz="383971" rtl="0" eaLnBrk="1" latinLnBrk="0" hangingPunct="1">
      <a:defRPr sz="1000" kern="1200">
        <a:solidFill>
          <a:schemeClr val="tx1"/>
        </a:solidFill>
        <a:latin typeface="Trebuchet MS" pitchFamily="34" charset="0"/>
        <a:ea typeface="+mn-ea"/>
        <a:cs typeface="+mn-cs"/>
      </a:defRPr>
    </a:lvl5pPr>
    <a:lvl6pPr marL="1919856" algn="l" defTabSz="383971" rtl="0" eaLnBrk="1" latinLnBrk="0" hangingPunct="1">
      <a:defRPr sz="1000" kern="1200">
        <a:solidFill>
          <a:schemeClr val="tx1"/>
        </a:solidFill>
        <a:latin typeface="+mn-lt"/>
        <a:ea typeface="+mn-ea"/>
        <a:cs typeface="+mn-cs"/>
      </a:defRPr>
    </a:lvl6pPr>
    <a:lvl7pPr marL="2303827" algn="l" defTabSz="383971" rtl="0" eaLnBrk="1" latinLnBrk="0" hangingPunct="1">
      <a:defRPr sz="1000" kern="1200">
        <a:solidFill>
          <a:schemeClr val="tx1"/>
        </a:solidFill>
        <a:latin typeface="+mn-lt"/>
        <a:ea typeface="+mn-ea"/>
        <a:cs typeface="+mn-cs"/>
      </a:defRPr>
    </a:lvl7pPr>
    <a:lvl8pPr marL="2687798" algn="l" defTabSz="383971" rtl="0" eaLnBrk="1" latinLnBrk="0" hangingPunct="1">
      <a:defRPr sz="1000" kern="1200">
        <a:solidFill>
          <a:schemeClr val="tx1"/>
        </a:solidFill>
        <a:latin typeface="+mn-lt"/>
        <a:ea typeface="+mn-ea"/>
        <a:cs typeface="+mn-cs"/>
      </a:defRPr>
    </a:lvl8pPr>
    <a:lvl9pPr marL="3071770" algn="l" defTabSz="383971"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006BE02D-20C0-F840-AFAC-BEA99C74FDC2}" type="slidenum">
              <a:rPr lang="en-US" smtClean="0"/>
              <a:pPr/>
              <a:t>1</a:t>
            </a:fld>
            <a:endParaRPr lang="en-US"/>
          </a:p>
        </p:txBody>
      </p:sp>
    </p:spTree>
    <p:extLst>
      <p:ext uri="{BB962C8B-B14F-4D97-AF65-F5344CB8AC3E}">
        <p14:creationId xmlns:p14="http://schemas.microsoft.com/office/powerpoint/2010/main" val="356442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err="1"/>
              <a:t>Selected</a:t>
            </a:r>
            <a:r>
              <a:rPr lang="it-IT"/>
              <a:t> </a:t>
            </a:r>
            <a:r>
              <a:rPr lang="it-IT" err="1"/>
              <a:t>resources</a:t>
            </a:r>
            <a:r>
              <a:rPr lang="it-IT"/>
              <a:t> </a:t>
            </a:r>
            <a:r>
              <a:rPr lang="it-IT" err="1"/>
              <a:t>should</a:t>
            </a:r>
            <a:r>
              <a:rPr lang="it-IT"/>
              <a:t> be </a:t>
            </a:r>
            <a:r>
              <a:rPr lang="it-IT" err="1"/>
              <a:t>provided</a:t>
            </a:r>
            <a:r>
              <a:rPr lang="it-IT"/>
              <a:t> with</a:t>
            </a:r>
            <a:r>
              <a:rPr lang="it-IT" baseline="0"/>
              <a:t> a short </a:t>
            </a:r>
            <a:r>
              <a:rPr lang="it-IT" baseline="0" err="1"/>
              <a:t>presentation</a:t>
            </a:r>
            <a:endParaRPr lang="it-IT"/>
          </a:p>
        </p:txBody>
      </p:sp>
      <p:sp>
        <p:nvSpPr>
          <p:cNvPr id="4" name="Segnaposto numero diapositiva 3"/>
          <p:cNvSpPr>
            <a:spLocks noGrp="1"/>
          </p:cNvSpPr>
          <p:nvPr>
            <p:ph type="sldNum" sz="quarter" idx="10"/>
          </p:nvPr>
        </p:nvSpPr>
        <p:spPr/>
        <p:txBody>
          <a:bodyPr/>
          <a:lstStyle/>
          <a:p>
            <a:fld id="{006BE02D-20C0-F840-AFAC-BEA99C74FDC2}" type="slidenum">
              <a:rPr lang="en-US" smtClean="0"/>
              <a:pPr/>
              <a:t>30</a:t>
            </a:fld>
            <a:endParaRPr lang="en-US"/>
          </a:p>
        </p:txBody>
      </p:sp>
    </p:spTree>
    <p:extLst>
      <p:ext uri="{BB962C8B-B14F-4D97-AF65-F5344CB8AC3E}">
        <p14:creationId xmlns:p14="http://schemas.microsoft.com/office/powerpoint/2010/main" val="2737388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a:t>Brief </a:t>
            </a:r>
            <a:r>
              <a:rPr lang="it-IT" err="1"/>
              <a:t>introduction</a:t>
            </a:r>
            <a:r>
              <a:rPr lang="it-IT" baseline="0"/>
              <a:t> to the </a:t>
            </a:r>
            <a:r>
              <a:rPr lang="it-IT" baseline="0" err="1"/>
              <a:t>block</a:t>
            </a:r>
            <a:r>
              <a:rPr lang="it-IT" baseline="0"/>
              <a:t> </a:t>
            </a:r>
            <a:r>
              <a:rPr lang="it-IT" baseline="0" err="1"/>
              <a:t>as</a:t>
            </a:r>
            <a:r>
              <a:rPr lang="it-IT" baseline="0"/>
              <a:t> part of the training package, </a:t>
            </a:r>
            <a:r>
              <a:rPr lang="it-IT" baseline="0" err="1"/>
              <a:t>including</a:t>
            </a:r>
            <a:r>
              <a:rPr lang="it-IT" baseline="0"/>
              <a:t> </a:t>
            </a:r>
            <a:r>
              <a:rPr lang="it-IT" baseline="0" err="1"/>
              <a:t>content</a:t>
            </a:r>
            <a:r>
              <a:rPr lang="it-IT" baseline="0"/>
              <a:t> and </a:t>
            </a:r>
            <a:r>
              <a:rPr lang="it-IT" baseline="0" err="1"/>
              <a:t>level</a:t>
            </a:r>
            <a:endParaRPr lang="it-IT"/>
          </a:p>
        </p:txBody>
      </p:sp>
      <p:sp>
        <p:nvSpPr>
          <p:cNvPr id="4" name="Segnaposto numero diapositiva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1224487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a:t>General </a:t>
            </a:r>
            <a:r>
              <a:rPr lang="it-IT" baseline="0" err="1"/>
              <a:t>learning</a:t>
            </a:r>
            <a:r>
              <a:rPr lang="it-IT" baseline="0"/>
              <a:t> </a:t>
            </a:r>
            <a:r>
              <a:rPr lang="it-IT" baseline="0" err="1"/>
              <a:t>objective</a:t>
            </a:r>
            <a:r>
              <a:rPr lang="it-IT" baseline="0"/>
              <a:t> of the </a:t>
            </a:r>
            <a:r>
              <a:rPr lang="it-IT" baseline="0" err="1"/>
              <a:t>block</a:t>
            </a:r>
            <a:r>
              <a:rPr lang="it-IT" baseline="0"/>
              <a:t> and list of </a:t>
            </a:r>
            <a:r>
              <a:rPr lang="it-IT" baseline="0" err="1"/>
              <a:t>content</a:t>
            </a:r>
            <a:r>
              <a:rPr lang="it-IT" baseline="0"/>
              <a:t> with link to </a:t>
            </a:r>
            <a:r>
              <a:rPr lang="it-IT" baseline="0" err="1"/>
              <a:t>each</a:t>
            </a:r>
            <a:r>
              <a:rPr lang="it-IT" baseline="0"/>
              <a:t> </a:t>
            </a:r>
            <a:r>
              <a:rPr lang="it-IT" baseline="0" err="1"/>
              <a:t>unit’s</a:t>
            </a:r>
            <a:r>
              <a:rPr lang="it-IT" baseline="0"/>
              <a:t> </a:t>
            </a:r>
            <a:r>
              <a:rPr lang="it-IT" baseline="0" err="1"/>
              <a:t>introductory</a:t>
            </a:r>
            <a:r>
              <a:rPr lang="it-IT" baseline="0"/>
              <a:t> page</a:t>
            </a:r>
            <a:endParaRPr lang="it-IT"/>
          </a:p>
        </p:txBody>
      </p:sp>
      <p:sp>
        <p:nvSpPr>
          <p:cNvPr id="4" name="Segnaposto numero diapositiva 3"/>
          <p:cNvSpPr>
            <a:spLocks noGrp="1"/>
          </p:cNvSpPr>
          <p:nvPr>
            <p:ph type="sldNum" sz="quarter" idx="10"/>
          </p:nvPr>
        </p:nvSpPr>
        <p:spPr/>
        <p:txBody>
          <a:bodyPr/>
          <a:lstStyle/>
          <a:p>
            <a:fld id="{006BE02D-20C0-F840-AFAC-BEA99C74FDC2}" type="slidenum">
              <a:rPr lang="en-US" smtClean="0"/>
              <a:pPr/>
              <a:t>3</a:t>
            </a:fld>
            <a:endParaRPr lang="en-US"/>
          </a:p>
        </p:txBody>
      </p:sp>
    </p:spTree>
    <p:extLst>
      <p:ext uri="{BB962C8B-B14F-4D97-AF65-F5344CB8AC3E}">
        <p14:creationId xmlns:p14="http://schemas.microsoft.com/office/powerpoint/2010/main" val="3571606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err="1"/>
              <a:t>Unit’s</a:t>
            </a:r>
            <a:r>
              <a:rPr lang="it-IT"/>
              <a:t> </a:t>
            </a:r>
            <a:r>
              <a:rPr lang="it-IT" err="1"/>
              <a:t>introductory</a:t>
            </a:r>
            <a:r>
              <a:rPr lang="it-IT"/>
              <a:t> page;</a:t>
            </a:r>
            <a:r>
              <a:rPr lang="it-IT" baseline="0"/>
              <a:t> </a:t>
            </a:r>
            <a:r>
              <a:rPr lang="it-IT" baseline="0" err="1"/>
              <a:t>it</a:t>
            </a:r>
            <a:r>
              <a:rPr lang="it-IT" baseline="0"/>
              <a:t> </a:t>
            </a:r>
            <a:r>
              <a:rPr lang="it-IT" baseline="0" err="1"/>
              <a:t>is</a:t>
            </a:r>
            <a:r>
              <a:rPr lang="it-IT" baseline="0"/>
              <a:t> </a:t>
            </a:r>
            <a:r>
              <a:rPr lang="it-IT" baseline="0" err="1"/>
              <a:t>needed</a:t>
            </a:r>
            <a:r>
              <a:rPr lang="it-IT" baseline="0"/>
              <a:t> per </a:t>
            </a:r>
            <a:r>
              <a:rPr lang="it-IT" baseline="0" err="1"/>
              <a:t>each</a:t>
            </a:r>
            <a:r>
              <a:rPr lang="it-IT" baseline="0"/>
              <a:t> </a:t>
            </a:r>
            <a:r>
              <a:rPr lang="it-IT" baseline="0" err="1"/>
              <a:t>unit</a:t>
            </a:r>
            <a:r>
              <a:rPr lang="it-IT"/>
              <a:t> </a:t>
            </a:r>
          </a:p>
        </p:txBody>
      </p:sp>
      <p:sp>
        <p:nvSpPr>
          <p:cNvPr id="4" name="Segnaposto numero diapositiva 3"/>
          <p:cNvSpPr>
            <a:spLocks noGrp="1"/>
          </p:cNvSpPr>
          <p:nvPr>
            <p:ph type="sldNum" sz="quarter" idx="10"/>
          </p:nvPr>
        </p:nvSpPr>
        <p:spPr/>
        <p:txBody>
          <a:bodyPr/>
          <a:lstStyle/>
          <a:p>
            <a:fld id="{006BE02D-20C0-F840-AFAC-BEA99C74FDC2}" type="slidenum">
              <a:rPr lang="en-US" smtClean="0"/>
              <a:pPr/>
              <a:t>4</a:t>
            </a:fld>
            <a:endParaRPr lang="en-US"/>
          </a:p>
        </p:txBody>
      </p:sp>
    </p:spTree>
    <p:extLst>
      <p:ext uri="{BB962C8B-B14F-4D97-AF65-F5344CB8AC3E}">
        <p14:creationId xmlns:p14="http://schemas.microsoft.com/office/powerpoint/2010/main" val="921430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006BE02D-20C0-F840-AFAC-BEA99C74FDC2}" type="slidenum">
              <a:rPr lang="en-US" smtClean="0"/>
              <a:pPr/>
              <a:t>7</a:t>
            </a:fld>
            <a:endParaRPr lang="en-US"/>
          </a:p>
        </p:txBody>
      </p:sp>
    </p:spTree>
    <p:extLst>
      <p:ext uri="{BB962C8B-B14F-4D97-AF65-F5344CB8AC3E}">
        <p14:creationId xmlns:p14="http://schemas.microsoft.com/office/powerpoint/2010/main" val="1463784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10"/>
          </p:nvPr>
        </p:nvSpPr>
        <p:spPr/>
        <p:txBody>
          <a:bodyPr/>
          <a:lstStyle/>
          <a:p>
            <a:fld id="{006BE02D-20C0-F840-AFAC-BEA99C74FDC2}" type="slidenum">
              <a:rPr lang="en-US" smtClean="0"/>
              <a:pPr/>
              <a:t>10</a:t>
            </a:fld>
            <a:endParaRPr lang="en-US"/>
          </a:p>
        </p:txBody>
      </p:sp>
    </p:spTree>
    <p:extLst>
      <p:ext uri="{BB962C8B-B14F-4D97-AF65-F5344CB8AC3E}">
        <p14:creationId xmlns:p14="http://schemas.microsoft.com/office/powerpoint/2010/main" val="3884628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Unit’s introductory page;</a:t>
            </a:r>
            <a:r>
              <a:rPr lang="it-IT" baseline="0" dirty="0"/>
              <a:t> it is needed per each unit</a:t>
            </a:r>
            <a:r>
              <a:rPr lang="it-IT" dirty="0"/>
              <a:t> </a:t>
            </a:r>
          </a:p>
        </p:txBody>
      </p:sp>
      <p:sp>
        <p:nvSpPr>
          <p:cNvPr id="4" name="Segnaposto numero diapositiva 3"/>
          <p:cNvSpPr>
            <a:spLocks noGrp="1"/>
          </p:cNvSpPr>
          <p:nvPr>
            <p:ph type="sldNum" sz="quarter" idx="10"/>
          </p:nvPr>
        </p:nvSpPr>
        <p:spPr/>
        <p:txBody>
          <a:bodyPr/>
          <a:lstStyle/>
          <a:p>
            <a:fld id="{006BE02D-20C0-F840-AFAC-BEA99C74FDC2}" type="slidenum">
              <a:rPr lang="en-US" smtClean="0"/>
              <a:pPr/>
              <a:t>13</a:t>
            </a:fld>
            <a:endParaRPr lang="en-US"/>
          </a:p>
        </p:txBody>
      </p:sp>
    </p:spTree>
    <p:extLst>
      <p:ext uri="{BB962C8B-B14F-4D97-AF65-F5344CB8AC3E}">
        <p14:creationId xmlns:p14="http://schemas.microsoft.com/office/powerpoint/2010/main" val="6743816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10"/>
          </p:nvPr>
        </p:nvSpPr>
        <p:spPr/>
        <p:txBody>
          <a:bodyPr/>
          <a:lstStyle/>
          <a:p>
            <a:fld id="{006BE02D-20C0-F840-AFAC-BEA99C74FDC2}" type="slidenum">
              <a:rPr lang="en-US" smtClean="0"/>
              <a:pPr/>
              <a:t>27</a:t>
            </a:fld>
            <a:endParaRPr lang="en-US"/>
          </a:p>
        </p:txBody>
      </p:sp>
    </p:spTree>
    <p:extLst>
      <p:ext uri="{BB962C8B-B14F-4D97-AF65-F5344CB8AC3E}">
        <p14:creationId xmlns:p14="http://schemas.microsoft.com/office/powerpoint/2010/main" val="3958809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err="1"/>
              <a:t>Selected</a:t>
            </a:r>
            <a:r>
              <a:rPr lang="it-IT"/>
              <a:t> </a:t>
            </a:r>
            <a:r>
              <a:rPr lang="it-IT" err="1"/>
              <a:t>resources</a:t>
            </a:r>
            <a:r>
              <a:rPr lang="it-IT"/>
              <a:t> </a:t>
            </a:r>
            <a:r>
              <a:rPr lang="it-IT" err="1"/>
              <a:t>should</a:t>
            </a:r>
            <a:r>
              <a:rPr lang="it-IT"/>
              <a:t> be </a:t>
            </a:r>
            <a:r>
              <a:rPr lang="it-IT" err="1"/>
              <a:t>provided</a:t>
            </a:r>
            <a:r>
              <a:rPr lang="it-IT"/>
              <a:t> with</a:t>
            </a:r>
            <a:r>
              <a:rPr lang="it-IT" baseline="0"/>
              <a:t> a short </a:t>
            </a:r>
            <a:r>
              <a:rPr lang="it-IT" baseline="0" err="1"/>
              <a:t>presentation</a:t>
            </a:r>
            <a:endParaRPr lang="it-IT"/>
          </a:p>
        </p:txBody>
      </p:sp>
      <p:sp>
        <p:nvSpPr>
          <p:cNvPr id="4" name="Segnaposto numero diapositiva 3"/>
          <p:cNvSpPr>
            <a:spLocks noGrp="1"/>
          </p:cNvSpPr>
          <p:nvPr>
            <p:ph type="sldNum" sz="quarter" idx="10"/>
          </p:nvPr>
        </p:nvSpPr>
        <p:spPr/>
        <p:txBody>
          <a:bodyPr/>
          <a:lstStyle/>
          <a:p>
            <a:fld id="{006BE02D-20C0-F840-AFAC-BEA99C74FDC2}" type="slidenum">
              <a:rPr lang="en-US" smtClean="0"/>
              <a:pPr/>
              <a:t>28</a:t>
            </a:fld>
            <a:endParaRPr lang="en-US"/>
          </a:p>
        </p:txBody>
      </p:sp>
    </p:spTree>
    <p:extLst>
      <p:ext uri="{BB962C8B-B14F-4D97-AF65-F5344CB8AC3E}">
        <p14:creationId xmlns:p14="http://schemas.microsoft.com/office/powerpoint/2010/main" val="27373880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image" Target="../media/image16.wmf"/><Relationship Id="rId18" Type="http://schemas.openxmlformats.org/officeDocument/2006/relationships/image" Target="../media/image21.wmf"/><Relationship Id="rId3" Type="http://schemas.openxmlformats.org/officeDocument/2006/relationships/image" Target="../media/image6.wmf"/><Relationship Id="rId21" Type="http://schemas.openxmlformats.org/officeDocument/2006/relationships/image" Target="../media/image24.wmf"/><Relationship Id="rId7" Type="http://schemas.openxmlformats.org/officeDocument/2006/relationships/image" Target="../media/image10.wmf"/><Relationship Id="rId12" Type="http://schemas.openxmlformats.org/officeDocument/2006/relationships/image" Target="../media/image15.wmf"/><Relationship Id="rId17" Type="http://schemas.openxmlformats.org/officeDocument/2006/relationships/image" Target="../media/image20.wmf"/><Relationship Id="rId2" Type="http://schemas.openxmlformats.org/officeDocument/2006/relationships/image" Target="../media/image5.wmf"/><Relationship Id="rId16" Type="http://schemas.openxmlformats.org/officeDocument/2006/relationships/image" Target="../media/image19.wmf"/><Relationship Id="rId20" Type="http://schemas.openxmlformats.org/officeDocument/2006/relationships/image" Target="../media/image23.wmf"/><Relationship Id="rId1" Type="http://schemas.openxmlformats.org/officeDocument/2006/relationships/slideMaster" Target="../slideMasters/slideMaster1.xml"/><Relationship Id="rId6" Type="http://schemas.openxmlformats.org/officeDocument/2006/relationships/image" Target="../media/image9.wmf"/><Relationship Id="rId11" Type="http://schemas.openxmlformats.org/officeDocument/2006/relationships/image" Target="../media/image14.wmf"/><Relationship Id="rId5" Type="http://schemas.openxmlformats.org/officeDocument/2006/relationships/image" Target="../media/image8.wmf"/><Relationship Id="rId15" Type="http://schemas.openxmlformats.org/officeDocument/2006/relationships/image" Target="../media/image18.wmf"/><Relationship Id="rId23" Type="http://schemas.openxmlformats.org/officeDocument/2006/relationships/image" Target="../media/image26.wmf"/><Relationship Id="rId10" Type="http://schemas.openxmlformats.org/officeDocument/2006/relationships/image" Target="../media/image13.wmf"/><Relationship Id="rId19" Type="http://schemas.openxmlformats.org/officeDocument/2006/relationships/image" Target="../media/image22.wmf"/><Relationship Id="rId4" Type="http://schemas.openxmlformats.org/officeDocument/2006/relationships/image" Target="../media/image7.wmf"/><Relationship Id="rId9" Type="http://schemas.openxmlformats.org/officeDocument/2006/relationships/image" Target="../media/image12.wmf"/><Relationship Id="rId14" Type="http://schemas.openxmlformats.org/officeDocument/2006/relationships/image" Target="../media/image17.wmf"/><Relationship Id="rId22" Type="http://schemas.openxmlformats.org/officeDocument/2006/relationships/image" Target="../media/image25.w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2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3998"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userDrawn="1"/>
        </p:nvSpPr>
        <p:spPr>
          <a:xfrm>
            <a:off x="0" y="4513081"/>
            <a:ext cx="9144000" cy="23449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Freeform 2"/>
          <p:cNvSpPr>
            <a:spLocks noChangeArrowheads="1"/>
          </p:cNvSpPr>
          <p:nvPr userDrawn="1"/>
        </p:nvSpPr>
        <p:spPr bwMode="auto">
          <a:xfrm>
            <a:off x="715716" y="4857905"/>
            <a:ext cx="164475" cy="267271"/>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tx1">
              <a:lumMod val="50000"/>
              <a:lumOff val="50000"/>
            </a:schemeClr>
          </a:solidFill>
          <a:ln>
            <a:noFill/>
          </a:ln>
          <a:effectLst/>
        </p:spPr>
        <p:txBody>
          <a:bodyPr wrap="none" anchor="ctr"/>
          <a:lstStyle/>
          <a:p>
            <a:endParaRPr lang="en-GB" noProof="0">
              <a:latin typeface="Trebuchet MS" pitchFamily="34" charset="0"/>
            </a:endParaRPr>
          </a:p>
        </p:txBody>
      </p:sp>
      <p:sp>
        <p:nvSpPr>
          <p:cNvPr id="5" name="AutoShape 71"/>
          <p:cNvSpPr>
            <a:spLocks/>
          </p:cNvSpPr>
          <p:nvPr userDrawn="1"/>
        </p:nvSpPr>
        <p:spPr bwMode="auto">
          <a:xfrm>
            <a:off x="634536" y="5560295"/>
            <a:ext cx="326835" cy="33544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1"/>
          </a:solidFill>
          <a:ln>
            <a:noFill/>
          </a:ln>
          <a:effec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 name="AutoShape 128"/>
          <p:cNvSpPr>
            <a:spLocks/>
          </p:cNvSpPr>
          <p:nvPr userDrawn="1"/>
        </p:nvSpPr>
        <p:spPr bwMode="auto">
          <a:xfrm>
            <a:off x="692929" y="6321461"/>
            <a:ext cx="210048" cy="2301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tx1">
              <a:lumMod val="50000"/>
              <a:lumOff val="50000"/>
            </a:schemeClr>
          </a:solidFill>
          <a:ln>
            <a:noFill/>
          </a:ln>
          <a:effec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 name="Textplatzhalter 2"/>
          <p:cNvSpPr>
            <a:spLocks noGrp="1"/>
          </p:cNvSpPr>
          <p:nvPr>
            <p:ph type="body" sz="quarter" idx="12" hasCustomPrompt="1"/>
          </p:nvPr>
        </p:nvSpPr>
        <p:spPr>
          <a:xfrm>
            <a:off x="1104926" y="4732402"/>
            <a:ext cx="7754912" cy="573246"/>
          </a:xfrm>
        </p:spPr>
        <p:txBody>
          <a:bodyPr wrap="square" lIns="0" tIns="0" rIns="0" bIns="0" anchor="ctr" anchorCtr="0">
            <a:noAutofit/>
          </a:bodyPr>
          <a:lstStyle>
            <a:lvl1pPr marL="0" indent="0">
              <a:buFontTx/>
              <a:buNone/>
              <a:defRPr sz="1400" baseline="0">
                <a:solidFill>
                  <a:schemeClr val="tx1"/>
                </a:solidFill>
              </a:defRPr>
            </a:lvl1pPr>
          </a:lstStyle>
          <a:p>
            <a:pPr lvl="0"/>
            <a:r>
              <a:rPr lang="en-GB" noProof="0"/>
              <a:t>Meeting xy</a:t>
            </a:r>
            <a:br>
              <a:rPr lang="en-GB" noProof="0"/>
            </a:br>
            <a:r>
              <a:rPr lang="en-GB" noProof="0"/>
              <a:t>Place | DD Month YYYY</a:t>
            </a:r>
          </a:p>
        </p:txBody>
      </p:sp>
      <p:sp>
        <p:nvSpPr>
          <p:cNvPr id="13" name="Textplatzhalter 2"/>
          <p:cNvSpPr>
            <a:spLocks noGrp="1"/>
          </p:cNvSpPr>
          <p:nvPr>
            <p:ph type="body" sz="quarter" idx="13" hasCustomPrompt="1"/>
          </p:nvPr>
        </p:nvSpPr>
        <p:spPr>
          <a:xfrm>
            <a:off x="1104926" y="5464598"/>
            <a:ext cx="7754912" cy="712920"/>
          </a:xfrm>
        </p:spPr>
        <p:txBody>
          <a:bodyPr wrap="square" lIns="0" tIns="0" rIns="0" bIns="0" anchor="ctr" anchorCtr="0">
            <a:normAutofit/>
          </a:bodyPr>
          <a:lstStyle>
            <a:lvl1pPr marL="0" indent="0">
              <a:lnSpc>
                <a:spcPts val="2500"/>
              </a:lnSpc>
              <a:buFontTx/>
              <a:buNone/>
              <a:defRPr sz="2600" b="1"/>
            </a:lvl1pPr>
          </a:lstStyle>
          <a:p>
            <a:pPr lvl="0"/>
            <a:r>
              <a:rPr lang="en-GB" noProof="0"/>
              <a:t>Headline</a:t>
            </a:r>
          </a:p>
        </p:txBody>
      </p:sp>
      <p:sp>
        <p:nvSpPr>
          <p:cNvPr id="14" name="Textplatzhalter 2"/>
          <p:cNvSpPr>
            <a:spLocks noGrp="1"/>
          </p:cNvSpPr>
          <p:nvPr>
            <p:ph type="body" sz="quarter" idx="14" hasCustomPrompt="1"/>
          </p:nvPr>
        </p:nvSpPr>
        <p:spPr>
          <a:xfrm>
            <a:off x="1104926" y="6307559"/>
            <a:ext cx="7754912" cy="275990"/>
          </a:xfrm>
        </p:spPr>
        <p:txBody>
          <a:bodyPr wrap="square" lIns="0" tIns="0" rIns="0" bIns="0" anchor="ctr" anchorCtr="0">
            <a:noAutofit/>
          </a:bodyPr>
          <a:lstStyle>
            <a:lvl1pPr marL="0" indent="0" eaLnBrk="1" hangingPunct="1">
              <a:spcBef>
                <a:spcPct val="50000"/>
              </a:spcBef>
              <a:buFontTx/>
              <a:buNone/>
              <a:defRPr sz="1400" baseline="0">
                <a:solidFill>
                  <a:schemeClr val="tx1"/>
                </a:solidFill>
              </a:defRPr>
            </a:lvl1pPr>
          </a:lstStyle>
          <a:p>
            <a:pPr eaLnBrk="1" hangingPunct="1">
              <a:spcBef>
                <a:spcPct val="50000"/>
              </a:spcBef>
            </a:pPr>
            <a:r>
              <a:rPr lang="en-GB" altLang="de-DE" sz="1400" noProof="0" dirty="0">
                <a:solidFill>
                  <a:schemeClr val="accent6">
                    <a:lumMod val="75000"/>
                  </a:schemeClr>
                </a:solidFill>
                <a:latin typeface="Trebuchet MS" pitchFamily="34" charset="0"/>
                <a:cs typeface="Arial" charset="0"/>
              </a:rPr>
              <a:t>Project Acronym | Department | Name</a:t>
            </a:r>
          </a:p>
        </p:txBody>
      </p:sp>
      <p:pic>
        <p:nvPicPr>
          <p:cNvPr id="1028" name="Picture 4" descr="C:\Users\k.jasinska\Desktop\FEEDSCHOOLS\LOGOs\FEEDSCHOOLS_CMYK.png"/>
          <p:cNvPicPr>
            <a:picLocks noChangeAspect="1" noChangeArrowheads="1"/>
          </p:cNvPicPr>
          <p:nvPr userDrawn="1"/>
        </p:nvPicPr>
        <p:blipFill>
          <a:blip r:embed="rId3" cstate="print"/>
          <a:srcRect/>
          <a:stretch>
            <a:fillRect/>
          </a:stretch>
        </p:blipFill>
        <p:spPr bwMode="auto">
          <a:xfrm>
            <a:off x="961371" y="79177"/>
            <a:ext cx="2257634" cy="96571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_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a:t>Image</a:t>
            </a:r>
          </a:p>
        </p:txBody>
      </p:sp>
      <p:sp>
        <p:nvSpPr>
          <p:cNvPr id="5" name="Titelplatzhalter 3"/>
          <p:cNvSpPr>
            <a:spLocks noGrp="1"/>
          </p:cNvSpPr>
          <p:nvPr>
            <p:ph type="title" hasCustomPrompt="1"/>
          </p:nvPr>
        </p:nvSpPr>
        <p:spPr>
          <a:xfrm>
            <a:off x="-4761" y="149225"/>
            <a:ext cx="663947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55851" y="1286540"/>
            <a:ext cx="5903987" cy="1818168"/>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6"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45320862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t; SMALL Image">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2" y="149225"/>
            <a:ext cx="6533153"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6" name="Picture Placeholder 22"/>
          <p:cNvSpPr>
            <a:spLocks noGrp="1"/>
          </p:cNvSpPr>
          <p:nvPr>
            <p:ph type="pic" sz="quarter" idx="13" hasCustomPrompt="1"/>
          </p:nvPr>
        </p:nvSpPr>
        <p:spPr>
          <a:xfrm>
            <a:off x="6384780"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a:t>Image</a:t>
            </a:r>
          </a:p>
        </p:txBody>
      </p:sp>
      <p:sp>
        <p:nvSpPr>
          <p:cNvPr id="7" name="Textplatzhalter 2"/>
          <p:cNvSpPr>
            <a:spLocks noGrp="1"/>
          </p:cNvSpPr>
          <p:nvPr>
            <p:ph type="body" sz="quarter" idx="10" hasCustomPrompt="1"/>
          </p:nvPr>
        </p:nvSpPr>
        <p:spPr>
          <a:xfrm>
            <a:off x="296234" y="1286540"/>
            <a:ext cx="5903987" cy="1818168"/>
          </a:xfrm>
        </p:spPr>
        <p:txBody>
          <a:bodyPr wrap="square" lIns="0" tIns="0" rIns="0" bIns="0">
            <a:noAutofit/>
          </a:bodyPr>
          <a:lstStyle>
            <a:lvl1pPr marL="0" indent="0">
              <a:buFontTx/>
              <a:buNone/>
              <a:defRPr sz="2200" baseline="0">
                <a:solidFill>
                  <a:schemeClr val="tx1"/>
                </a:solidFill>
              </a:defRPr>
            </a:lvl1pPr>
          </a:lstStyle>
          <a:p>
            <a:pPr lvl="0"/>
            <a:r>
              <a:rPr lang="en-GB" noProof="0" dirty="0"/>
              <a:t>Insert Text</a:t>
            </a:r>
          </a:p>
        </p:txBody>
      </p:sp>
      <p:sp>
        <p:nvSpPr>
          <p:cNvPr id="8"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274475216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OVERVIEW">
    <p:spTree>
      <p:nvGrpSpPr>
        <p:cNvPr id="1" name=""/>
        <p:cNvGrpSpPr/>
        <p:nvPr/>
      </p:nvGrpSpPr>
      <p:grpSpPr>
        <a:xfrm>
          <a:off x="0" y="0"/>
          <a:ext cx="0" cy="0"/>
          <a:chOff x="0" y="0"/>
          <a:chExt cx="0" cy="0"/>
        </a:xfrm>
      </p:grpSpPr>
      <p:cxnSp>
        <p:nvCxnSpPr>
          <p:cNvPr id="8" name="Straight Connector 17"/>
          <p:cNvCxnSpPr/>
          <p:nvPr userDrawn="1"/>
        </p:nvCxnSpPr>
        <p:spPr>
          <a:xfrm flipH="1">
            <a:off x="4419600" y="1733097"/>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75585"/>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a:t>Timeline overview</a:t>
            </a:r>
          </a:p>
        </p:txBody>
      </p:sp>
      <p:sp>
        <p:nvSpPr>
          <p:cNvPr id="16" name="Textplatzhalter 2"/>
          <p:cNvSpPr>
            <a:spLocks noGrp="1"/>
          </p:cNvSpPr>
          <p:nvPr>
            <p:ph type="body" sz="quarter" idx="12" hasCustomPrompt="1"/>
          </p:nvPr>
        </p:nvSpPr>
        <p:spPr>
          <a:xfrm>
            <a:off x="343851" y="18363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cxnSp>
        <p:nvCxnSpPr>
          <p:cNvPr id="14" name="Straight Connector 17"/>
          <p:cNvCxnSpPr/>
          <p:nvPr userDrawn="1"/>
        </p:nvCxnSpPr>
        <p:spPr>
          <a:xfrm flipH="1">
            <a:off x="4417812" y="2727278"/>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userDrawn="1"/>
        </p:nvCxnSpPr>
        <p:spPr>
          <a:xfrm flipH="1">
            <a:off x="4417812" y="3721459"/>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7"/>
          <p:cNvCxnSpPr/>
          <p:nvPr userDrawn="1"/>
        </p:nvCxnSpPr>
        <p:spPr>
          <a:xfrm flipH="1">
            <a:off x="4417812" y="570982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17"/>
          <p:cNvCxnSpPr/>
          <p:nvPr userDrawn="1"/>
        </p:nvCxnSpPr>
        <p:spPr>
          <a:xfrm flipH="1">
            <a:off x="4417812" y="471564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p:spPr>
        <p:txBody>
          <a:bodyPr lIns="42663" tIns="42663" rIns="42663" bIns="42663" anchor="ctr"/>
          <a:lstStyle/>
          <a:p>
            <a:pPr defTabSz="383962">
              <a:defRPr/>
            </a:pPr>
            <a:endParaRPr lang="en-GB" sz="2400" noProof="0">
              <a:solidFill>
                <a:schemeClr val="accent5"/>
              </a:solidFill>
              <a:effectLst>
                <a:outerShdw blurRad="38100" dist="38100" dir="2700000" algn="tl">
                  <a:srgbClr val="000000"/>
                </a:outerShdw>
              </a:effectLst>
              <a:latin typeface="Gill Sans" charset="0"/>
              <a:cs typeface="Gill Sans" charset="0"/>
              <a:sym typeface="Gill Sans" charset="0"/>
            </a:endParaRPr>
          </a:p>
        </p:txBody>
      </p:sp>
      <p:sp>
        <p:nvSpPr>
          <p:cNvPr id="23" name="Textplatzhalter 2"/>
          <p:cNvSpPr>
            <a:spLocks noGrp="1"/>
          </p:cNvSpPr>
          <p:nvPr>
            <p:ph type="body" sz="quarter" idx="13" hasCustomPrompt="1"/>
          </p:nvPr>
        </p:nvSpPr>
        <p:spPr>
          <a:xfrm>
            <a:off x="343851" y="28337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4" name="Textplatzhalter 2"/>
          <p:cNvSpPr>
            <a:spLocks noGrp="1"/>
          </p:cNvSpPr>
          <p:nvPr>
            <p:ph type="body" sz="quarter" idx="14" hasCustomPrompt="1"/>
          </p:nvPr>
        </p:nvSpPr>
        <p:spPr>
          <a:xfrm>
            <a:off x="343851" y="38311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5" name="Textplatzhalter 2"/>
          <p:cNvSpPr>
            <a:spLocks noGrp="1"/>
          </p:cNvSpPr>
          <p:nvPr>
            <p:ph type="body" sz="quarter" idx="15" hasCustomPrompt="1"/>
          </p:nvPr>
        </p:nvSpPr>
        <p:spPr>
          <a:xfrm>
            <a:off x="343851" y="48285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6" name="Textplatzhalter 2"/>
          <p:cNvSpPr>
            <a:spLocks noGrp="1"/>
          </p:cNvSpPr>
          <p:nvPr>
            <p:ph type="body" sz="quarter" idx="16" hasCustomPrompt="1"/>
          </p:nvPr>
        </p:nvSpPr>
        <p:spPr>
          <a:xfrm>
            <a:off x="343851" y="58259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7" name="Textplatzhalter 2"/>
          <p:cNvSpPr>
            <a:spLocks noGrp="1"/>
          </p:cNvSpPr>
          <p:nvPr>
            <p:ph type="body" sz="quarter" idx="17" hasCustomPrompt="1"/>
          </p:nvPr>
        </p:nvSpPr>
        <p:spPr>
          <a:xfrm>
            <a:off x="4602428" y="2330659"/>
            <a:ext cx="3924268" cy="246221"/>
          </a:xfrm>
        </p:spPr>
        <p:txBody>
          <a:bodyPr wrap="square" lIns="0" tIns="0" rIns="0" bIns="0" anchor="ctr">
            <a:spAutoFit/>
          </a:bodyPr>
          <a:lstStyle>
            <a:lvl1pPr marL="0" indent="0" algn="l">
              <a:buFontTx/>
              <a:buNone/>
              <a:defRPr sz="1600" baseline="0">
                <a:solidFill>
                  <a:schemeClr val="tx1"/>
                </a:solidFill>
              </a:defRPr>
            </a:lvl1pPr>
          </a:lstStyle>
          <a:p>
            <a:pPr lvl="0"/>
            <a:r>
              <a:rPr lang="en-GB" noProof="0" dirty="0"/>
              <a:t>Insert Text</a:t>
            </a:r>
          </a:p>
        </p:txBody>
      </p:sp>
      <p:sp>
        <p:nvSpPr>
          <p:cNvPr id="28" name="Textplatzhalter 2"/>
          <p:cNvSpPr>
            <a:spLocks noGrp="1"/>
          </p:cNvSpPr>
          <p:nvPr>
            <p:ph type="body" sz="quarter" idx="18" hasCustomPrompt="1"/>
          </p:nvPr>
        </p:nvSpPr>
        <p:spPr>
          <a:xfrm>
            <a:off x="4602428" y="3337197"/>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
        <p:nvSpPr>
          <p:cNvPr id="29" name="Textplatzhalter 2"/>
          <p:cNvSpPr>
            <a:spLocks noGrp="1"/>
          </p:cNvSpPr>
          <p:nvPr>
            <p:ph type="body" sz="quarter" idx="19" hasCustomPrompt="1"/>
          </p:nvPr>
        </p:nvSpPr>
        <p:spPr>
          <a:xfrm>
            <a:off x="4602428" y="4343735"/>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
        <p:nvSpPr>
          <p:cNvPr id="30" name="Textplatzhalter 2"/>
          <p:cNvSpPr>
            <a:spLocks noGrp="1"/>
          </p:cNvSpPr>
          <p:nvPr>
            <p:ph type="body" sz="quarter" idx="20" hasCustomPrompt="1"/>
          </p:nvPr>
        </p:nvSpPr>
        <p:spPr>
          <a:xfrm>
            <a:off x="4602428" y="5350272"/>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186196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26">
                                            <p:txEl>
                                              <p:pRg st="0" end="0"/>
                                            </p:txEl>
                                          </p:spTgt>
                                        </p:tgtEl>
                                        <p:attrNameLst>
                                          <p:attrName>style.visibility</p:attrName>
                                        </p:attrNameLst>
                                      </p:cBhvr>
                                      <p:to>
                                        <p:strVal val="visible"/>
                                      </p:to>
                                    </p:set>
                                  </p:childTnLst>
                                </p:cTn>
                              </p:par>
                            </p:childTnLst>
                          </p:cTn>
                        </p:par>
                        <p:par>
                          <p:cTn id="54" fill="hold">
                            <p:stCondLst>
                              <p:cond delay="0"/>
                            </p:stCondLst>
                            <p:childTnLst>
                              <p:par>
                                <p:cTn id="55" presetID="53" presetClass="entr" presetSubtype="16"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22" grpId="0" animBg="1"/>
      <p:bldP spid="23" grpId="0" build="p">
        <p:tmplLst>
          <p:tmpl lvl="1">
            <p:tnLst>
              <p:par>
                <p:cTn presetID="1"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childTnLst>
                </p:cTn>
              </p:par>
            </p:tnLst>
          </p:tmpl>
        </p:tmplLst>
      </p:bldP>
      <p:bldP spid="24" grpId="0" build="p">
        <p:tmplLst>
          <p:tmpl lvl="1">
            <p:tnLst>
              <p:par>
                <p:cTn presetID="1"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childTnLst>
                </p:cTn>
              </p:par>
            </p:tnLst>
          </p:tmpl>
        </p:tmplLst>
      </p:bldP>
      <p:bldP spid="25" grpId="0" build="p">
        <p:tmplLst>
          <p:tmpl lvl="1">
            <p:tnLst>
              <p:par>
                <p:cTn presetID="1"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childTnLst>
                </p:cTn>
              </p:par>
            </p:tnLst>
          </p:tmpl>
        </p:tmplLst>
      </p:bldP>
      <p:bldP spid="26" grpId="0" build="p">
        <p:tmplLst>
          <p:tmpl lvl="1">
            <p:tnLst>
              <p:par>
                <p:cTn presetID="1"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childTnLst>
                </p:cTn>
              </p:par>
            </p:tnLst>
          </p:tmpl>
        </p:tmplLst>
      </p:bldP>
      <p:bldP spid="27" grpId="0" build="p">
        <p:tmplLst>
          <p:tmpl lvl="1">
            <p:tnLst>
              <p:par>
                <p:cTn presetID="1"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childTnLst>
                </p:cTn>
              </p:par>
            </p:tnLst>
          </p:tmpl>
        </p:tmplLst>
      </p:bldP>
      <p:bldP spid="28" grpId="0" build="p">
        <p:tmplLst>
          <p:tmpl lvl="1">
            <p:tnLst>
              <p:par>
                <p:cTn presetID="1"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Lst>
      </p:bldP>
      <p:bldP spid="29" grpId="0" build="p">
        <p:tmplLst>
          <p:tmpl lvl="1">
            <p:tnLst>
              <p:par>
                <p:cTn presetID="1"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Lst>
      </p:bldP>
      <p:bldP spid="30" grpId="0" build="p">
        <p:tmplLst>
          <p:tmpl lvl="1">
            <p:tnLst>
              <p:par>
                <p:cTn presetID="1"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Start">
    <p:spTree>
      <p:nvGrpSpPr>
        <p:cNvPr id="1" name=""/>
        <p:cNvGrpSpPr/>
        <p:nvPr/>
      </p:nvGrpSpPr>
      <p:grpSpPr>
        <a:xfrm>
          <a:off x="0" y="0"/>
          <a:ext cx="0" cy="0"/>
          <a:chOff x="0" y="0"/>
          <a:chExt cx="0" cy="0"/>
        </a:xfrm>
      </p:grpSpPr>
      <p:cxnSp>
        <p:nvCxnSpPr>
          <p:cNvPr id="5" name="Straight Connector 8"/>
          <p:cNvCxnSpPr/>
          <p:nvPr userDrawn="1"/>
        </p:nvCxnSpPr>
        <p:spPr>
          <a:xfrm>
            <a:off x="4416983" y="5078355"/>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17"/>
          <p:cNvCxnSpPr/>
          <p:nvPr userDrawn="1"/>
        </p:nvCxnSpPr>
        <p:spPr>
          <a:xfrm flipH="1">
            <a:off x="4416983" y="197765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43686"/>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a:t>Timeline</a:t>
            </a:r>
          </a:p>
        </p:txBody>
      </p:sp>
      <p:sp>
        <p:nvSpPr>
          <p:cNvPr id="11"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13"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16"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17"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18"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baseline="0">
                <a:solidFill>
                  <a:schemeClr val="tx1"/>
                </a:solidFill>
              </a:defRPr>
            </a:lvl1pPr>
          </a:lstStyle>
          <a:p>
            <a:pPr lvl="0"/>
            <a:r>
              <a:rPr lang="en-GB" noProof="0" dirty="0"/>
              <a:t>Insert Text</a:t>
            </a:r>
          </a:p>
        </p:txBody>
      </p:sp>
      <p:sp>
        <p:nvSpPr>
          <p:cNvPr id="19"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spTree>
    <p:extLst>
      <p:ext uri="{BB962C8B-B14F-4D97-AF65-F5344CB8AC3E}">
        <p14:creationId xmlns:p14="http://schemas.microsoft.com/office/powerpoint/2010/main" val="2276202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3" grpId="0" build="p">
        <p:tmplLst>
          <p:tmpl lvl="1">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6" grpId="0" build="p">
        <p:tmplLst>
          <p:tmpl lvl="1">
            <p:tnLst>
              <p:par>
                <p:cTn presetID="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17" grpId="0" build="p">
        <p:tmplLst>
          <p:tmpl lvl="1">
            <p:tnLst>
              <p:par>
                <p:cTn presetID="1"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Lst>
      </p:bldP>
      <p:bldP spid="18" grpId="0" build="p">
        <p:tmplLst>
          <p:tmpl lvl="1">
            <p:tnLst>
              <p:par>
                <p:cTn presetID="1"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Lst>
      </p:bldP>
      <p:bldP spid="19" grpId="0" build="p">
        <p:tmplLst>
          <p:tmpl lvl="1">
            <p:tnLst>
              <p:par>
                <p:cTn presetID="1"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meline middle">
    <p:spTree>
      <p:nvGrpSpPr>
        <p:cNvPr id="1" name=""/>
        <p:cNvGrpSpPr/>
        <p:nvPr/>
      </p:nvGrpSpPr>
      <p:grpSpPr>
        <a:xfrm>
          <a:off x="0" y="0"/>
          <a:ext cx="0" cy="0"/>
          <a:chOff x="0" y="0"/>
          <a:chExt cx="0" cy="0"/>
        </a:xfrm>
      </p:grpSpPr>
      <p:cxnSp>
        <p:nvCxnSpPr>
          <p:cNvPr id="28" name="Straight Connector 8"/>
          <p:cNvCxnSpPr/>
          <p:nvPr userDrawn="1"/>
        </p:nvCxnSpPr>
        <p:spPr>
          <a:xfrm>
            <a:off x="4416983" y="2741186"/>
            <a:ext cx="2617" cy="1981664"/>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17"/>
          <p:cNvCxnSpPr/>
          <p:nvPr userDrawn="1"/>
        </p:nvCxnSpPr>
        <p:spPr>
          <a:xfrm flipH="1">
            <a:off x="4416983" y="-20380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1"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2"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3"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4"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baseline="0">
                <a:solidFill>
                  <a:schemeClr val="tx1"/>
                </a:solidFill>
              </a:defRPr>
            </a:lvl1pPr>
          </a:lstStyle>
          <a:p>
            <a:pPr lvl="0"/>
            <a:r>
              <a:rPr lang="en-GB" noProof="0" dirty="0"/>
              <a:t>Insert Text</a:t>
            </a:r>
          </a:p>
        </p:txBody>
      </p:sp>
      <p:sp>
        <p:nvSpPr>
          <p:cNvPr id="35"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cxnSp>
        <p:nvCxnSpPr>
          <p:cNvPr id="36" name="Straight Connector 8"/>
          <p:cNvCxnSpPr/>
          <p:nvPr userDrawn="1"/>
        </p:nvCxnSpPr>
        <p:spPr>
          <a:xfrm>
            <a:off x="4416983" y="5950857"/>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2235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down)">
                                      <p:cBhvr>
                                        <p:cTn id="8" dur="500"/>
                                        <p:tgtEl>
                                          <p:spTgt spid="29"/>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p:tgtEl>
                                          <p:spTgt spid="28"/>
                                        </p:tgtEl>
                                        <p:attrNameLst>
                                          <p:attrName>ppt_y</p:attrName>
                                        </p:attrNameLst>
                                      </p:cBhvr>
                                      <p:tavLst>
                                        <p:tav tm="0">
                                          <p:val>
                                            <p:strVal val="#ppt_y-#ppt_h*1.125000"/>
                                          </p:val>
                                        </p:tav>
                                        <p:tav tm="100000">
                                          <p:val>
                                            <p:strVal val="#ppt_y"/>
                                          </p:val>
                                        </p:tav>
                                      </p:tavLst>
                                    </p:anim>
                                    <p:animEffect transition="in" filter="wipe(down)">
                                      <p:cBhvr>
                                        <p:cTn id="19" dur="500"/>
                                        <p:tgtEl>
                                          <p:spTgt spid="28"/>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xEl>
                                              <p:pRg st="0" end="0"/>
                                            </p:txEl>
                                          </p:spTgt>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1">
                                            <p:txEl>
                                              <p:pRg st="0" end="0"/>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p:tgtEl>
                                          <p:spTgt spid="36"/>
                                        </p:tgtEl>
                                        <p:attrNameLst>
                                          <p:attrName>ppt_y</p:attrName>
                                        </p:attrNameLst>
                                      </p:cBhvr>
                                      <p:tavLst>
                                        <p:tav tm="0">
                                          <p:val>
                                            <p:strVal val="#ppt_y-#ppt_h*1.125000"/>
                                          </p:val>
                                        </p:tav>
                                        <p:tav tm="100000">
                                          <p:val>
                                            <p:strVal val="#ppt_y"/>
                                          </p:val>
                                        </p:tav>
                                      </p:tavLst>
                                    </p:anim>
                                    <p:animEffect transition="in" filter="wipe(down)">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1"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P spid="31" grpId="0" build="p">
        <p:tmplLst>
          <p:tmpl lvl="1">
            <p:tnLst>
              <p:par>
                <p:cTn presetID="1"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meline End">
    <p:spTree>
      <p:nvGrpSpPr>
        <p:cNvPr id="1" name=""/>
        <p:cNvGrpSpPr/>
        <p:nvPr/>
      </p:nvGrpSpPr>
      <p:grpSpPr>
        <a:xfrm>
          <a:off x="0" y="0"/>
          <a:ext cx="0" cy="0"/>
          <a:chOff x="0" y="0"/>
          <a:chExt cx="0" cy="0"/>
        </a:xfrm>
      </p:grpSpPr>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p:spPr>
        <p:txBody>
          <a:bodyPr lIns="42663" tIns="42663" rIns="42663" bIns="42663" anchor="ctr"/>
          <a:lstStyle/>
          <a:p>
            <a:pPr defTabSz="383962">
              <a:defRPr/>
            </a:pPr>
            <a:endParaRPr lang="en-GB" sz="2400" noProof="0">
              <a:solidFill>
                <a:schemeClr val="accent5"/>
              </a:solidFill>
              <a:effectLst>
                <a:outerShdw blurRad="38100" dist="38100" dir="2700000" algn="tl">
                  <a:srgbClr val="000000"/>
                </a:outerShdw>
              </a:effectLst>
              <a:latin typeface="Gill Sans" charset="0"/>
              <a:cs typeface="Gill Sans" charset="0"/>
              <a:sym typeface="Gill Sans" charset="0"/>
            </a:endParaRPr>
          </a:p>
        </p:txBody>
      </p:sp>
      <p:cxnSp>
        <p:nvCxnSpPr>
          <p:cNvPr id="29" name="Straight Connector 8"/>
          <p:cNvCxnSpPr/>
          <p:nvPr userDrawn="1"/>
        </p:nvCxnSpPr>
        <p:spPr>
          <a:xfrm flipH="1">
            <a:off x="4409888" y="4121385"/>
            <a:ext cx="7096" cy="2118246"/>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17"/>
          <p:cNvCxnSpPr/>
          <p:nvPr userDrawn="1"/>
        </p:nvCxnSpPr>
        <p:spPr>
          <a:xfrm flipH="1">
            <a:off x="4416983" y="-105444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Textplatzhalter 2"/>
          <p:cNvSpPr>
            <a:spLocks noGrp="1"/>
          </p:cNvSpPr>
          <p:nvPr>
            <p:ph type="body" sz="quarter" idx="10" hasCustomPrompt="1"/>
          </p:nvPr>
        </p:nvSpPr>
        <p:spPr>
          <a:xfrm>
            <a:off x="4603038" y="434935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2" name="Textplatzhalter 2"/>
          <p:cNvSpPr>
            <a:spLocks noGrp="1"/>
          </p:cNvSpPr>
          <p:nvPr>
            <p:ph type="body" sz="quarter" idx="11" hasCustomPrompt="1"/>
          </p:nvPr>
        </p:nvSpPr>
        <p:spPr>
          <a:xfrm>
            <a:off x="4603038" y="350939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3" name="Textplatzhalter 2"/>
          <p:cNvSpPr>
            <a:spLocks noGrp="1"/>
          </p:cNvSpPr>
          <p:nvPr>
            <p:ph type="body" sz="quarter" idx="12" hasCustomPrompt="1"/>
          </p:nvPr>
        </p:nvSpPr>
        <p:spPr>
          <a:xfrm>
            <a:off x="4603038" y="142022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4" name="Textplatzhalter 2"/>
          <p:cNvSpPr>
            <a:spLocks noGrp="1"/>
          </p:cNvSpPr>
          <p:nvPr>
            <p:ph type="body" sz="quarter" idx="13" hasCustomPrompt="1"/>
          </p:nvPr>
        </p:nvSpPr>
        <p:spPr>
          <a:xfrm>
            <a:off x="4603038" y="58025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5" name="Textplatzhalter 2"/>
          <p:cNvSpPr>
            <a:spLocks noGrp="1"/>
          </p:cNvSpPr>
          <p:nvPr>
            <p:ph type="body" sz="quarter" idx="14" hasCustomPrompt="1"/>
          </p:nvPr>
        </p:nvSpPr>
        <p:spPr>
          <a:xfrm>
            <a:off x="306657" y="3239985"/>
            <a:ext cx="3924268" cy="1461156"/>
          </a:xfrm>
        </p:spPr>
        <p:txBody>
          <a:bodyPr wrap="square" lIns="0" tIns="0" rIns="0" bIns="0">
            <a:noAutofit/>
          </a:bodyPr>
          <a:lstStyle>
            <a:lvl1pPr marL="0" indent="0" algn="r">
              <a:buFontTx/>
              <a:buNone/>
              <a:defRPr sz="1800">
                <a:solidFill>
                  <a:schemeClr val="tx1"/>
                </a:solidFill>
              </a:defRPr>
            </a:lvl1pPr>
          </a:lstStyle>
          <a:p>
            <a:pPr lvl="0"/>
            <a:r>
              <a:rPr lang="en-GB" noProof="0" dirty="0"/>
              <a:t>Insert Text</a:t>
            </a:r>
          </a:p>
        </p:txBody>
      </p:sp>
      <p:sp>
        <p:nvSpPr>
          <p:cNvPr id="36" name="Textplatzhalter 2"/>
          <p:cNvSpPr>
            <a:spLocks noGrp="1"/>
          </p:cNvSpPr>
          <p:nvPr>
            <p:ph type="body" sz="quarter" idx="15" hasCustomPrompt="1"/>
          </p:nvPr>
        </p:nvSpPr>
        <p:spPr>
          <a:xfrm>
            <a:off x="306657" y="240001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cxnSp>
        <p:nvCxnSpPr>
          <p:cNvPr id="37" name="Straight Connector 8"/>
          <p:cNvCxnSpPr/>
          <p:nvPr userDrawn="1"/>
        </p:nvCxnSpPr>
        <p:spPr>
          <a:xfrm>
            <a:off x="4409888" y="1849461"/>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164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ppt_h*1.125000"/>
                                          </p:val>
                                        </p:tav>
                                        <p:tav tm="100000">
                                          <p:val>
                                            <p:strVal val="#ppt_y"/>
                                          </p:val>
                                        </p:tav>
                                      </p:tavLst>
                                    </p:anim>
                                    <p:animEffect transition="in" filter="wipe(down)">
                                      <p:cBhvr>
                                        <p:cTn id="8" dur="500"/>
                                        <p:tgtEl>
                                          <p:spTgt spid="30"/>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p:tgtEl>
                                          <p:spTgt spid="37"/>
                                        </p:tgtEl>
                                        <p:attrNameLst>
                                          <p:attrName>ppt_y</p:attrName>
                                        </p:attrNameLst>
                                      </p:cBhvr>
                                      <p:tavLst>
                                        <p:tav tm="0">
                                          <p:val>
                                            <p:strVal val="#ppt_y-#ppt_h*1.125000"/>
                                          </p:val>
                                        </p:tav>
                                        <p:tav tm="100000">
                                          <p:val>
                                            <p:strVal val="#ppt_y"/>
                                          </p:val>
                                        </p:tav>
                                      </p:tavLst>
                                    </p:anim>
                                    <p:animEffect transition="in" filter="wipe(down)">
                                      <p:cBhvr>
                                        <p:cTn id="19" dur="500"/>
                                        <p:tgtEl>
                                          <p:spTgt spid="37"/>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p:tgtEl>
                                          <p:spTgt spid="29"/>
                                        </p:tgtEl>
                                        <p:attrNameLst>
                                          <p:attrName>ppt_y</p:attrName>
                                        </p:attrNameLst>
                                      </p:cBhvr>
                                      <p:tavLst>
                                        <p:tav tm="0">
                                          <p:val>
                                            <p:strVal val="#ppt_y-#ppt_h*1.125000"/>
                                          </p:val>
                                        </p:tav>
                                        <p:tav tm="100000">
                                          <p:val>
                                            <p:strVal val="#ppt_y"/>
                                          </p:val>
                                        </p:tav>
                                      </p:tavLst>
                                    </p:anim>
                                    <p:animEffect transition="in" filter="wipe(down)">
                                      <p:cBhvr>
                                        <p:cTn id="30" dur="500"/>
                                        <p:tgtEl>
                                          <p:spTgt spid="29"/>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32">
                                            <p:txEl>
                                              <p:pRg st="0" end="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xEl>
                                              <p:pRg st="0" end="0"/>
                                            </p:txEl>
                                          </p:spTgt>
                                        </p:tgtEl>
                                        <p:attrNameLst>
                                          <p:attrName>style.visibility</p:attrName>
                                        </p:attrNameLst>
                                      </p:cBhvr>
                                      <p:to>
                                        <p:strVal val="visible"/>
                                      </p:to>
                                    </p:se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1" grpId="0" build="p">
        <p:tmplLst>
          <p:tmpl lvl="1">
            <p:tnLst>
              <p:par>
                <p:cTn presetID="1"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P spid="36" grpId="0" build="p">
        <p:tmplLst>
          <p:tmpl lvl="1">
            <p:tnLst>
              <p:par>
                <p:cTn presetID="1"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layground">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a:t>Image</a:t>
            </a:r>
          </a:p>
        </p:txBody>
      </p:sp>
      <p:sp>
        <p:nvSpPr>
          <p:cNvPr id="26" name="Picture Placeholder 24"/>
          <p:cNvSpPr>
            <a:spLocks noGrp="1" noChangeAspect="1"/>
          </p:cNvSpPr>
          <p:nvPr>
            <p:ph type="pic" sz="quarter" idx="14" hasCustomPrompt="1"/>
          </p:nvPr>
        </p:nvSpPr>
        <p:spPr>
          <a:xfrm>
            <a:off x="192522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a:t>Image</a:t>
            </a:r>
          </a:p>
        </p:txBody>
      </p:sp>
      <p:sp>
        <p:nvSpPr>
          <p:cNvPr id="37" name="Picture Placeholder 24"/>
          <p:cNvSpPr>
            <a:spLocks noGrp="1" noChangeAspect="1"/>
          </p:cNvSpPr>
          <p:nvPr>
            <p:ph type="pic" sz="quarter" idx="15" hasCustomPrompt="1"/>
          </p:nvPr>
        </p:nvSpPr>
        <p:spPr>
          <a:xfrm>
            <a:off x="358927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a:t>Image</a:t>
            </a:r>
          </a:p>
        </p:txBody>
      </p:sp>
      <p:sp>
        <p:nvSpPr>
          <p:cNvPr id="38" name="Picture Placeholder 24"/>
          <p:cNvSpPr>
            <a:spLocks noGrp="1" noChangeAspect="1"/>
          </p:cNvSpPr>
          <p:nvPr>
            <p:ph type="pic" sz="quarter" idx="16" hasCustomPrompt="1"/>
          </p:nvPr>
        </p:nvSpPr>
        <p:spPr>
          <a:xfrm>
            <a:off x="524623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a:t>Image</a:t>
            </a:r>
          </a:p>
        </p:txBody>
      </p:sp>
      <p:sp>
        <p:nvSpPr>
          <p:cNvPr id="41" name="Picture Placeholder 24"/>
          <p:cNvSpPr>
            <a:spLocks noGrp="1" noChangeAspect="1"/>
          </p:cNvSpPr>
          <p:nvPr>
            <p:ph type="pic" sz="quarter" idx="17"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a:t>Image</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Tree>
    <p:extLst>
      <p:ext uri="{BB962C8B-B14F-4D97-AF65-F5344CB8AC3E}">
        <p14:creationId xmlns:p14="http://schemas.microsoft.com/office/powerpoint/2010/main" val="340454825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a:t>Image</a:t>
            </a:r>
          </a:p>
        </p:txBody>
      </p:sp>
      <p:sp>
        <p:nvSpPr>
          <p:cNvPr id="37" name="Picture Placeholder 24"/>
          <p:cNvSpPr>
            <a:spLocks noGrp="1" noChangeAspect="1"/>
          </p:cNvSpPr>
          <p:nvPr>
            <p:ph type="pic" sz="quarter" idx="15" hasCustomPrompt="1"/>
          </p:nvPr>
        </p:nvSpPr>
        <p:spPr>
          <a:xfrm>
            <a:off x="2491113"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a:t>Image</a:t>
            </a:r>
          </a:p>
        </p:txBody>
      </p:sp>
      <p:sp>
        <p:nvSpPr>
          <p:cNvPr id="41" name="Picture Placeholder 24"/>
          <p:cNvSpPr>
            <a:spLocks noGrp="1" noChangeAspect="1"/>
          </p:cNvSpPr>
          <p:nvPr>
            <p:ph type="pic" sz="quarter" idx="17" hasCustomPrompt="1"/>
          </p:nvPr>
        </p:nvSpPr>
        <p:spPr>
          <a:xfrm>
            <a:off x="468743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a:t>Image</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9" name="Picture Placeholder 24"/>
          <p:cNvSpPr>
            <a:spLocks noGrp="1" noChangeAspect="1"/>
          </p:cNvSpPr>
          <p:nvPr>
            <p:ph type="pic" sz="quarter" idx="18" hasCustomPrompt="1"/>
          </p:nvPr>
        </p:nvSpPr>
        <p:spPr>
          <a:xfrm>
            <a:off x="29479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a:t>Image</a:t>
            </a:r>
          </a:p>
        </p:txBody>
      </p:sp>
      <p:sp>
        <p:nvSpPr>
          <p:cNvPr id="10" name="Picture Placeholder 24"/>
          <p:cNvSpPr>
            <a:spLocks noGrp="1" noChangeAspect="1"/>
          </p:cNvSpPr>
          <p:nvPr>
            <p:ph type="pic" sz="quarter" idx="19" hasCustomPrompt="1"/>
          </p:nvPr>
        </p:nvSpPr>
        <p:spPr>
          <a:xfrm>
            <a:off x="2491113"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a:t>Image</a:t>
            </a:r>
          </a:p>
        </p:txBody>
      </p:sp>
      <p:sp>
        <p:nvSpPr>
          <p:cNvPr id="11" name="Picture Placeholder 24"/>
          <p:cNvSpPr>
            <a:spLocks noGrp="1" noChangeAspect="1"/>
          </p:cNvSpPr>
          <p:nvPr>
            <p:ph type="pic" sz="quarter" idx="20" hasCustomPrompt="1"/>
          </p:nvPr>
        </p:nvSpPr>
        <p:spPr>
          <a:xfrm>
            <a:off x="4687432"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a:t>Image</a:t>
            </a:r>
          </a:p>
        </p:txBody>
      </p:sp>
      <p:sp>
        <p:nvSpPr>
          <p:cNvPr id="12" name="Picture Placeholder 24"/>
          <p:cNvSpPr>
            <a:spLocks noGrp="1" noChangeAspect="1"/>
          </p:cNvSpPr>
          <p:nvPr>
            <p:ph type="pic" sz="quarter" idx="21"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a:t>Image</a:t>
            </a:r>
          </a:p>
        </p:txBody>
      </p:sp>
      <p:sp>
        <p:nvSpPr>
          <p:cNvPr id="13" name="Picture Placeholder 24"/>
          <p:cNvSpPr>
            <a:spLocks noGrp="1" noChangeAspect="1"/>
          </p:cNvSpPr>
          <p:nvPr>
            <p:ph type="pic" sz="quarter" idx="22" hasCustomPrompt="1"/>
          </p:nvPr>
        </p:nvSpPr>
        <p:spPr>
          <a:xfrm>
            <a:off x="688375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a:t>Image</a:t>
            </a:r>
          </a:p>
        </p:txBody>
      </p:sp>
    </p:spTree>
    <p:extLst>
      <p:ext uri="{BB962C8B-B14F-4D97-AF65-F5344CB8AC3E}">
        <p14:creationId xmlns:p14="http://schemas.microsoft.com/office/powerpoint/2010/main" val="417243664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s Specific">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Specific Objectives, Output, Other icons - specific</a:t>
            </a:r>
          </a:p>
        </p:txBody>
      </p:sp>
      <p:pic>
        <p:nvPicPr>
          <p:cNvPr id="1164" name="Picture 140" descr="Y:\MA27\ICONS\Zusatzicons\Calls\ICON_Calls_Budget1.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9113" y="2962274"/>
            <a:ext cx="377825" cy="527050"/>
          </a:xfrm>
          <a:prstGeom prst="rect">
            <a:avLst/>
          </a:prstGeom>
          <a:noFill/>
          <a:extLst>
            <a:ext uri="{909E8E84-426E-40DD-AFC4-6F175D3DCCD1}">
              <a14:hiddenFill xmlns:a14="http://schemas.microsoft.com/office/drawing/2010/main">
                <a:solidFill>
                  <a:srgbClr val="FFFFFF"/>
                </a:solidFill>
              </a14:hiddenFill>
            </a:ext>
          </a:extLst>
        </p:spPr>
      </p:pic>
      <p:pic>
        <p:nvPicPr>
          <p:cNvPr id="1165" name="Picture 141" descr="Y:\MA27\ICONS\Zusatzicons\Calls\ICON_Calls_Budget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7623" y="2968624"/>
            <a:ext cx="42545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142" descr="Y:\MA27\ICONS\Zusatzicons\Calls\ICON_Calls_CallCloses1.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478337" y="216376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7" name="Picture 143" descr="Y:\MA27\ICONS\Zusatzicons\Calls\ICON_Calls_CallCloses2.wm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27638" y="2135187"/>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8" name="Picture 144" descr="Y:\MA27\ICONS\Zusatzicons\Calls\ICON_Calls_CallOpen.wm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684587" y="2136775"/>
            <a:ext cx="492125" cy="492125"/>
          </a:xfrm>
          <a:prstGeom prst="rect">
            <a:avLst/>
          </a:prstGeom>
          <a:noFill/>
          <a:extLst>
            <a:ext uri="{909E8E84-426E-40DD-AFC4-6F175D3DCCD1}">
              <a14:hiddenFill xmlns:a14="http://schemas.microsoft.com/office/drawing/2010/main">
                <a:solidFill>
                  <a:srgbClr val="FFFFFF"/>
                </a:solidFill>
              </a14:hiddenFill>
            </a:ext>
          </a:extLst>
        </p:spPr>
      </p:pic>
      <p:pic>
        <p:nvPicPr>
          <p:cNvPr id="1169" name="Picture 145" descr="Y:\MA27\ICONS\Zusatzicons\Calls\ICON_Calls_ProjectIdea1.wm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058987" y="2909887"/>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0" name="Picture 146" descr="Y:\MA27\ICONS\Zusatzicons\Calls\ICON_Calls_ProjectIdea2.wmf"/>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927350" y="2909887"/>
            <a:ext cx="231775"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71" name="Picture 147" descr="Y:\MA27\ICONS\Zusatzicons\Calls\ICON_Calls_Results1.wmf"/>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021388" y="1976437"/>
            <a:ext cx="46355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172" name="Picture 148" descr="Y:\MA27\ICONS\Zusatzicons\Calls\ICON_Calls_Results2.wmf"/>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659562" y="2049462"/>
            <a:ext cx="574675" cy="460375"/>
          </a:xfrm>
          <a:prstGeom prst="rect">
            <a:avLst/>
          </a:prstGeom>
          <a:noFill/>
          <a:extLst>
            <a:ext uri="{909E8E84-426E-40DD-AFC4-6F175D3DCCD1}">
              <a14:hiddenFill xmlns:a14="http://schemas.microsoft.com/office/drawing/2010/main">
                <a:solidFill>
                  <a:srgbClr val="FFFFFF"/>
                </a:solidFill>
              </a14:hiddenFill>
            </a:ext>
          </a:extLst>
        </p:spPr>
      </p:pic>
      <p:pic>
        <p:nvPicPr>
          <p:cNvPr id="1173" name="Picture 149" descr="Y:\MA27\ICONS\Zusatzicons\Calls\ICON_Calls_Results3.wmf"/>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508875" y="2057400"/>
            <a:ext cx="5588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150" descr="Y:\MA27\ICONS\Zusatzicons\NatuarlCulturalResources\ICON_NaturalCulturalResources_EnvironmentalManagement.wmf"/>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962150" y="1220788"/>
            <a:ext cx="58102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75" name="Picture 151" descr="Y:\MA27\ICONS\Zusatzicons\NatuarlCulturalResources\ICON_NaturalCulturalResources_SustainableUseCultural.wm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43012" y="1349375"/>
            <a:ext cx="434975" cy="349250"/>
          </a:xfrm>
          <a:prstGeom prst="rect">
            <a:avLst/>
          </a:prstGeom>
          <a:noFill/>
          <a:extLst>
            <a:ext uri="{909E8E84-426E-40DD-AFC4-6F175D3DCCD1}">
              <a14:hiddenFill xmlns:a14="http://schemas.microsoft.com/office/drawing/2010/main">
                <a:solidFill>
                  <a:srgbClr val="FFFFFF"/>
                </a:solidFill>
              </a14:hiddenFill>
            </a:ext>
          </a:extLst>
        </p:spPr>
      </p:pic>
      <p:pic>
        <p:nvPicPr>
          <p:cNvPr id="1176" name="Picture 152" descr="Y:\MA27\ICONS\Zusatzicons\NatuarlCulturalResources\ICON_NaturalCulturalResources_SustainableUseNatural.wmf"/>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19113" y="1363663"/>
            <a:ext cx="479425" cy="381000"/>
          </a:xfrm>
          <a:prstGeom prst="rect">
            <a:avLst/>
          </a:prstGeom>
          <a:noFill/>
          <a:extLst>
            <a:ext uri="{909E8E84-426E-40DD-AFC4-6F175D3DCCD1}">
              <a14:hiddenFill xmlns:a14="http://schemas.microsoft.com/office/drawing/2010/main">
                <a:solidFill>
                  <a:srgbClr val="FFFFFF"/>
                </a:solidFill>
              </a14:hiddenFill>
            </a:ext>
          </a:extLst>
        </p:spPr>
      </p:pic>
      <p:pic>
        <p:nvPicPr>
          <p:cNvPr id="1178" name="Picture 154" descr="Y:\MA27\ICONS\Zusatzicons\Output\ICON_Output_ActionPlan.wm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927350" y="1149350"/>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9" name="Picture 155" descr="Y:\MA27\ICONS\Zusatzicons\Output\ICON_Output_InnovationNetwork.wmf"/>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116896" y="1209675"/>
            <a:ext cx="454025" cy="469900"/>
          </a:xfrm>
          <a:prstGeom prst="rect">
            <a:avLst/>
          </a:prstGeom>
          <a:noFill/>
          <a:extLst>
            <a:ext uri="{909E8E84-426E-40DD-AFC4-6F175D3DCCD1}">
              <a14:hiddenFill xmlns:a14="http://schemas.microsoft.com/office/drawing/2010/main">
                <a:solidFill>
                  <a:srgbClr val="FFFFFF"/>
                </a:solidFill>
              </a14:hiddenFill>
            </a:ext>
          </a:extLst>
        </p:spPr>
      </p:pic>
      <p:pic>
        <p:nvPicPr>
          <p:cNvPr id="1180" name="Picture 156" descr="Y:\MA27\ICONS\Zusatzicons\Output\ICON_Output_PilotAction.wmf"/>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3627437" y="1333500"/>
            <a:ext cx="54927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181" name="Picture 157" descr="Y:\MA27\ICONS\Zusatzicons\Output\ICON_Output_Tools.wmf"/>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227638" y="1182687"/>
            <a:ext cx="603250"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82" name="Picture 158" descr="Y:\MA27\ICONS\Zusatzicons\Output\ICON_Output_Training.wmf"/>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4408487" y="1209675"/>
            <a:ext cx="565150" cy="565150"/>
          </a:xfrm>
          <a:prstGeom prst="rect">
            <a:avLst/>
          </a:prstGeom>
          <a:noFill/>
          <a:extLst>
            <a:ext uri="{909E8E84-426E-40DD-AFC4-6F175D3DCCD1}">
              <a14:hiddenFill xmlns:a14="http://schemas.microsoft.com/office/drawing/2010/main">
                <a:solidFill>
                  <a:srgbClr val="FFFFFF"/>
                </a:solidFill>
              </a14:hiddenFill>
            </a:ext>
          </a:extLst>
        </p:spPr>
      </p:pic>
      <p:pic>
        <p:nvPicPr>
          <p:cNvPr id="1183" name="Picture 159" descr="Y:\MA27\ICONS\Zusatzicons\Various\ICON_Various_InnovativeSolutions1.wmf"/>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857500" y="2070100"/>
            <a:ext cx="5651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1184" name="Picture 160" descr="Y:\MA27\ICONS\Zusatzicons\Various\ICON_Various_InnovativeSolutions2.wmf"/>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2000250" y="2060575"/>
            <a:ext cx="542925" cy="568325"/>
          </a:xfrm>
          <a:prstGeom prst="rect">
            <a:avLst/>
          </a:prstGeom>
          <a:noFill/>
          <a:extLst>
            <a:ext uri="{909E8E84-426E-40DD-AFC4-6F175D3DCCD1}">
              <a14:hiddenFill xmlns:a14="http://schemas.microsoft.com/office/drawing/2010/main">
                <a:solidFill>
                  <a:srgbClr val="FFFFFF"/>
                </a:solidFill>
              </a14:hiddenFill>
            </a:ext>
          </a:extLst>
        </p:spPr>
      </p:pic>
      <p:pic>
        <p:nvPicPr>
          <p:cNvPr id="1185" name="Picture 161" descr="Y:\MA27\ICONS\Zusatzicons\Various\ICON_Various_Project.wmf"/>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477838" y="2057400"/>
            <a:ext cx="52070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86" name="Picture 162" descr="Y:\MA27\ICONS\Zusatzicons\Various\ICON_Various_Sustainability.wmf"/>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1189036" y="1976437"/>
            <a:ext cx="682625" cy="68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57173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s Unspecific 1">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Icons</a:t>
            </a:r>
            <a:br>
              <a:rPr lang="en-GB" noProof="0" dirty="0"/>
            </a:br>
            <a:r>
              <a:rPr lang="en-GB" noProof="0" dirty="0"/>
              <a:t>Unspecific 1</a:t>
            </a:r>
          </a:p>
        </p:txBody>
      </p:sp>
      <p:sp>
        <p:nvSpPr>
          <p:cNvPr id="66" name="AutoShape 7"/>
          <p:cNvSpPr>
            <a:spLocks/>
          </p:cNvSpPr>
          <p:nvPr userDrawn="1"/>
        </p:nvSpPr>
        <p:spPr bwMode="auto">
          <a:xfrm>
            <a:off x="5035795"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7" name="AutoShape 8"/>
          <p:cNvSpPr>
            <a:spLocks/>
          </p:cNvSpPr>
          <p:nvPr userDrawn="1"/>
        </p:nvSpPr>
        <p:spPr bwMode="auto">
          <a:xfrm>
            <a:off x="5497977" y="3264842"/>
            <a:ext cx="198420" cy="198472"/>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8" name="AutoShape 9"/>
          <p:cNvSpPr>
            <a:spLocks/>
          </p:cNvSpPr>
          <p:nvPr userDrawn="1"/>
        </p:nvSpPr>
        <p:spPr bwMode="auto">
          <a:xfrm>
            <a:off x="5939430"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9" name="AutoShape 10"/>
          <p:cNvSpPr>
            <a:spLocks/>
          </p:cNvSpPr>
          <p:nvPr userDrawn="1"/>
        </p:nvSpPr>
        <p:spPr bwMode="auto">
          <a:xfrm>
            <a:off x="2216456" y="325926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70" name="AutoShape 11"/>
          <p:cNvSpPr>
            <a:spLocks/>
          </p:cNvSpPr>
          <p:nvPr userDrawn="1"/>
        </p:nvSpPr>
        <p:spPr bwMode="auto">
          <a:xfrm>
            <a:off x="2724058"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71" name="AutoShape 12"/>
          <p:cNvSpPr>
            <a:spLocks/>
          </p:cNvSpPr>
          <p:nvPr userDrawn="1"/>
        </p:nvSpPr>
        <p:spPr bwMode="auto">
          <a:xfrm>
            <a:off x="3205365" y="3259262"/>
            <a:ext cx="198420" cy="218319"/>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72" name="AutoShape 13"/>
          <p:cNvSpPr>
            <a:spLocks/>
          </p:cNvSpPr>
          <p:nvPr userDrawn="1"/>
        </p:nvSpPr>
        <p:spPr bwMode="auto">
          <a:xfrm>
            <a:off x="3693846"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73" name="AutoShape 14"/>
          <p:cNvSpPr>
            <a:spLocks/>
          </p:cNvSpPr>
          <p:nvPr userDrawn="1"/>
        </p:nvSpPr>
        <p:spPr bwMode="auto">
          <a:xfrm>
            <a:off x="4154437" y="325368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4" name="AutoShape 15"/>
          <p:cNvSpPr>
            <a:spLocks/>
          </p:cNvSpPr>
          <p:nvPr userDrawn="1"/>
        </p:nvSpPr>
        <p:spPr bwMode="auto">
          <a:xfrm>
            <a:off x="6318973" y="3264842"/>
            <a:ext cx="198420" cy="198472"/>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5" name="AutoShape 16"/>
          <p:cNvSpPr>
            <a:spLocks/>
          </p:cNvSpPr>
          <p:nvPr userDrawn="1"/>
        </p:nvSpPr>
        <p:spPr bwMode="auto">
          <a:xfrm>
            <a:off x="6770773" y="32463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6" name="AutoShape 17"/>
          <p:cNvSpPr>
            <a:spLocks/>
          </p:cNvSpPr>
          <p:nvPr userDrawn="1"/>
        </p:nvSpPr>
        <p:spPr bwMode="auto">
          <a:xfrm>
            <a:off x="336895"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77" name="AutoShape 18"/>
          <p:cNvSpPr>
            <a:spLocks/>
          </p:cNvSpPr>
          <p:nvPr userDrawn="1"/>
        </p:nvSpPr>
        <p:spPr bwMode="auto">
          <a:xfrm>
            <a:off x="813422"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79" name="AutoShape 20"/>
          <p:cNvSpPr>
            <a:spLocks/>
          </p:cNvSpPr>
          <p:nvPr userDrawn="1"/>
        </p:nvSpPr>
        <p:spPr bwMode="auto">
          <a:xfrm>
            <a:off x="177524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80" name="AutoShape 21"/>
          <p:cNvSpPr>
            <a:spLocks/>
          </p:cNvSpPr>
          <p:nvPr userDrawn="1"/>
        </p:nvSpPr>
        <p:spPr bwMode="auto">
          <a:xfrm>
            <a:off x="2251008"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81" name="AutoShape 22"/>
          <p:cNvSpPr>
            <a:spLocks/>
          </p:cNvSpPr>
          <p:nvPr userDrawn="1"/>
        </p:nvSpPr>
        <p:spPr bwMode="auto">
          <a:xfrm>
            <a:off x="2717971"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82" name="AutoShape 23"/>
          <p:cNvSpPr>
            <a:spLocks/>
          </p:cNvSpPr>
          <p:nvPr userDrawn="1"/>
        </p:nvSpPr>
        <p:spPr bwMode="auto">
          <a:xfrm>
            <a:off x="3200075" y="2141815"/>
            <a:ext cx="198420" cy="218319"/>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83" name="AutoShape 24"/>
          <p:cNvSpPr>
            <a:spLocks/>
          </p:cNvSpPr>
          <p:nvPr userDrawn="1"/>
        </p:nvSpPr>
        <p:spPr bwMode="auto">
          <a:xfrm>
            <a:off x="3663055" y="2141017"/>
            <a:ext cx="198420" cy="218319"/>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84" name="AutoShape 25"/>
          <p:cNvSpPr>
            <a:spLocks/>
          </p:cNvSpPr>
          <p:nvPr userDrawn="1"/>
        </p:nvSpPr>
        <p:spPr bwMode="auto">
          <a:xfrm>
            <a:off x="4144362" y="21410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5" name="AutoShape 26"/>
          <p:cNvSpPr>
            <a:spLocks/>
          </p:cNvSpPr>
          <p:nvPr userDrawn="1"/>
        </p:nvSpPr>
        <p:spPr bwMode="auto">
          <a:xfrm>
            <a:off x="6351931"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6" name="AutoShape 27"/>
          <p:cNvSpPr>
            <a:spLocks/>
          </p:cNvSpPr>
          <p:nvPr userDrawn="1"/>
        </p:nvSpPr>
        <p:spPr bwMode="auto">
          <a:xfrm>
            <a:off x="6778481"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7" name="AutoShape 28"/>
          <p:cNvSpPr>
            <a:spLocks/>
          </p:cNvSpPr>
          <p:nvPr userDrawn="1"/>
        </p:nvSpPr>
        <p:spPr bwMode="auto">
          <a:xfrm>
            <a:off x="341739" y="2485353"/>
            <a:ext cx="199216" cy="198472"/>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89" name="AutoShape 30"/>
          <p:cNvSpPr>
            <a:spLocks/>
          </p:cNvSpPr>
          <p:nvPr userDrawn="1"/>
        </p:nvSpPr>
        <p:spPr bwMode="auto">
          <a:xfrm>
            <a:off x="1293198"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90" name="AutoShape 31"/>
          <p:cNvSpPr>
            <a:spLocks/>
          </p:cNvSpPr>
          <p:nvPr userDrawn="1"/>
        </p:nvSpPr>
        <p:spPr bwMode="auto">
          <a:xfrm>
            <a:off x="1782474"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91" name="AutoShape 32"/>
          <p:cNvSpPr>
            <a:spLocks/>
          </p:cNvSpPr>
          <p:nvPr userDrawn="1"/>
        </p:nvSpPr>
        <p:spPr bwMode="auto">
          <a:xfrm>
            <a:off x="7219969"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2" name="AutoShape 33"/>
          <p:cNvSpPr>
            <a:spLocks/>
          </p:cNvSpPr>
          <p:nvPr userDrawn="1"/>
        </p:nvSpPr>
        <p:spPr bwMode="auto">
          <a:xfrm>
            <a:off x="7698886" y="2492528"/>
            <a:ext cx="198420" cy="199268"/>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3" name="AutoShape 34"/>
          <p:cNvSpPr>
            <a:spLocks/>
          </p:cNvSpPr>
          <p:nvPr userDrawn="1"/>
        </p:nvSpPr>
        <p:spPr bwMode="auto">
          <a:xfrm>
            <a:off x="8187366"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4" name="AutoShape 35"/>
          <p:cNvSpPr>
            <a:spLocks/>
          </p:cNvSpPr>
          <p:nvPr userDrawn="1"/>
        </p:nvSpPr>
        <p:spPr bwMode="auto">
          <a:xfrm>
            <a:off x="8185771" y="285519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5" name="AutoShape 36"/>
          <p:cNvSpPr>
            <a:spLocks/>
          </p:cNvSpPr>
          <p:nvPr userDrawn="1"/>
        </p:nvSpPr>
        <p:spPr bwMode="auto">
          <a:xfrm>
            <a:off x="8646362" y="285519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6" name="AutoShape 37"/>
          <p:cNvSpPr>
            <a:spLocks/>
          </p:cNvSpPr>
          <p:nvPr userDrawn="1"/>
        </p:nvSpPr>
        <p:spPr bwMode="auto">
          <a:xfrm>
            <a:off x="6787681"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7" name="AutoShape 38"/>
          <p:cNvSpPr>
            <a:spLocks/>
          </p:cNvSpPr>
          <p:nvPr userDrawn="1"/>
        </p:nvSpPr>
        <p:spPr bwMode="auto">
          <a:xfrm>
            <a:off x="4612148" y="2859181"/>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8" name="AutoShape 39"/>
          <p:cNvSpPr>
            <a:spLocks/>
          </p:cNvSpPr>
          <p:nvPr userDrawn="1"/>
        </p:nvSpPr>
        <p:spPr bwMode="auto">
          <a:xfrm>
            <a:off x="5066360" y="2854398"/>
            <a:ext cx="198420" cy="198472"/>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9" name="AutoShape 40"/>
          <p:cNvSpPr>
            <a:spLocks/>
          </p:cNvSpPr>
          <p:nvPr userDrawn="1"/>
        </p:nvSpPr>
        <p:spPr bwMode="auto">
          <a:xfrm>
            <a:off x="5554045" y="2854398"/>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0" name="AutoShape 41"/>
          <p:cNvSpPr>
            <a:spLocks/>
          </p:cNvSpPr>
          <p:nvPr userDrawn="1"/>
        </p:nvSpPr>
        <p:spPr bwMode="auto">
          <a:xfrm>
            <a:off x="5974778" y="2854398"/>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1" name="AutoShape 42"/>
          <p:cNvSpPr>
            <a:spLocks/>
          </p:cNvSpPr>
          <p:nvPr userDrawn="1"/>
        </p:nvSpPr>
        <p:spPr bwMode="auto">
          <a:xfrm>
            <a:off x="2253398" y="284957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02" name="AutoShape 43"/>
          <p:cNvSpPr>
            <a:spLocks/>
          </p:cNvSpPr>
          <p:nvPr userDrawn="1"/>
        </p:nvSpPr>
        <p:spPr bwMode="auto">
          <a:xfrm>
            <a:off x="2716378" y="2848817"/>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03" name="AutoShape 44"/>
          <p:cNvSpPr>
            <a:spLocks/>
          </p:cNvSpPr>
          <p:nvPr userDrawn="1"/>
        </p:nvSpPr>
        <p:spPr bwMode="auto">
          <a:xfrm>
            <a:off x="3197683" y="2849574"/>
            <a:ext cx="198420"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04" name="AutoShape 45"/>
          <p:cNvSpPr>
            <a:spLocks/>
          </p:cNvSpPr>
          <p:nvPr userDrawn="1"/>
        </p:nvSpPr>
        <p:spPr bwMode="auto">
          <a:xfrm>
            <a:off x="366783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05" name="AutoShape 46"/>
          <p:cNvSpPr>
            <a:spLocks/>
          </p:cNvSpPr>
          <p:nvPr userDrawn="1"/>
        </p:nvSpPr>
        <p:spPr bwMode="auto">
          <a:xfrm>
            <a:off x="414834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6" name="AutoShape 47"/>
          <p:cNvSpPr>
            <a:spLocks/>
          </p:cNvSpPr>
          <p:nvPr userDrawn="1"/>
        </p:nvSpPr>
        <p:spPr bwMode="auto">
          <a:xfrm>
            <a:off x="6350338" y="2855196"/>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8" name="AutoShape 49"/>
          <p:cNvSpPr>
            <a:spLocks/>
          </p:cNvSpPr>
          <p:nvPr userDrawn="1"/>
        </p:nvSpPr>
        <p:spPr bwMode="auto">
          <a:xfrm>
            <a:off x="6350338" y="1409789"/>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9" name="AutoShape 50"/>
          <p:cNvSpPr>
            <a:spLocks/>
          </p:cNvSpPr>
          <p:nvPr userDrawn="1"/>
        </p:nvSpPr>
        <p:spPr bwMode="auto">
          <a:xfrm>
            <a:off x="6778481"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0" name="AutoShape 51"/>
          <p:cNvSpPr>
            <a:spLocks/>
          </p:cNvSpPr>
          <p:nvPr userDrawn="1"/>
        </p:nvSpPr>
        <p:spPr bwMode="auto">
          <a:xfrm>
            <a:off x="340942" y="1785210"/>
            <a:ext cx="199216" cy="198472"/>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11" name="AutoShape 52"/>
          <p:cNvSpPr>
            <a:spLocks/>
          </p:cNvSpPr>
          <p:nvPr userDrawn="1"/>
        </p:nvSpPr>
        <p:spPr bwMode="auto">
          <a:xfrm>
            <a:off x="804719" y="177963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12" name="AutoShape 53"/>
          <p:cNvSpPr>
            <a:spLocks/>
          </p:cNvSpPr>
          <p:nvPr userDrawn="1"/>
        </p:nvSpPr>
        <p:spPr bwMode="auto">
          <a:xfrm>
            <a:off x="1291602" y="1785210"/>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13" name="AutoShape 54"/>
          <p:cNvSpPr>
            <a:spLocks/>
          </p:cNvSpPr>
          <p:nvPr userDrawn="1"/>
        </p:nvSpPr>
        <p:spPr bwMode="auto">
          <a:xfrm>
            <a:off x="1778489" y="1783616"/>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14" name="AutoShape 55"/>
          <p:cNvSpPr>
            <a:spLocks/>
          </p:cNvSpPr>
          <p:nvPr userDrawn="1"/>
        </p:nvSpPr>
        <p:spPr bwMode="auto">
          <a:xfrm>
            <a:off x="7194470" y="179158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5" name="AutoShape 56"/>
          <p:cNvSpPr>
            <a:spLocks/>
          </p:cNvSpPr>
          <p:nvPr userDrawn="1"/>
        </p:nvSpPr>
        <p:spPr bwMode="auto">
          <a:xfrm>
            <a:off x="7694105" y="1782021"/>
            <a:ext cx="199216" cy="198472"/>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6" name="AutoShape 57"/>
          <p:cNvSpPr>
            <a:spLocks/>
          </p:cNvSpPr>
          <p:nvPr userDrawn="1"/>
        </p:nvSpPr>
        <p:spPr bwMode="auto">
          <a:xfrm>
            <a:off x="8189756" y="1782021"/>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8" name="AutoShape 59"/>
          <p:cNvSpPr>
            <a:spLocks/>
          </p:cNvSpPr>
          <p:nvPr userDrawn="1"/>
        </p:nvSpPr>
        <p:spPr bwMode="auto">
          <a:xfrm>
            <a:off x="5505685" y="3671985"/>
            <a:ext cx="199216" cy="198472"/>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9" name="AutoShape 60"/>
          <p:cNvSpPr>
            <a:spLocks/>
          </p:cNvSpPr>
          <p:nvPr userDrawn="1"/>
        </p:nvSpPr>
        <p:spPr bwMode="auto">
          <a:xfrm>
            <a:off x="4611351" y="1781225"/>
            <a:ext cx="198420" cy="198472"/>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0" name="AutoShape 61"/>
          <p:cNvSpPr>
            <a:spLocks/>
          </p:cNvSpPr>
          <p:nvPr userDrawn="1"/>
        </p:nvSpPr>
        <p:spPr bwMode="auto">
          <a:xfrm>
            <a:off x="5066360"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1" name="AutoShape 62"/>
          <p:cNvSpPr>
            <a:spLocks/>
          </p:cNvSpPr>
          <p:nvPr userDrawn="1"/>
        </p:nvSpPr>
        <p:spPr bwMode="auto">
          <a:xfrm>
            <a:off x="5553248"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2" name="AutoShape 63"/>
          <p:cNvSpPr>
            <a:spLocks/>
          </p:cNvSpPr>
          <p:nvPr userDrawn="1"/>
        </p:nvSpPr>
        <p:spPr bwMode="auto">
          <a:xfrm>
            <a:off x="2280553"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23" name="AutoShape 64"/>
          <p:cNvSpPr>
            <a:spLocks/>
          </p:cNvSpPr>
          <p:nvPr userDrawn="1"/>
        </p:nvSpPr>
        <p:spPr bwMode="auto">
          <a:xfrm>
            <a:off x="276186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24" name="AutoShape 65"/>
          <p:cNvSpPr>
            <a:spLocks/>
          </p:cNvSpPr>
          <p:nvPr userDrawn="1"/>
        </p:nvSpPr>
        <p:spPr bwMode="auto">
          <a:xfrm>
            <a:off x="3223245" y="3671984"/>
            <a:ext cx="198420" cy="198472"/>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25" name="AutoShape 66"/>
          <p:cNvSpPr>
            <a:spLocks/>
          </p:cNvSpPr>
          <p:nvPr userDrawn="1"/>
        </p:nvSpPr>
        <p:spPr bwMode="auto">
          <a:xfrm>
            <a:off x="3705350" y="3671984"/>
            <a:ext cx="198420"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26" name="AutoShape 67"/>
          <p:cNvSpPr>
            <a:spLocks/>
          </p:cNvSpPr>
          <p:nvPr userDrawn="1"/>
        </p:nvSpPr>
        <p:spPr bwMode="auto">
          <a:xfrm>
            <a:off x="4199408"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7" name="AutoShape 68"/>
          <p:cNvSpPr>
            <a:spLocks/>
          </p:cNvSpPr>
          <p:nvPr userDrawn="1"/>
        </p:nvSpPr>
        <p:spPr bwMode="auto">
          <a:xfrm>
            <a:off x="4602051" y="366640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8" name="AutoShape 69"/>
          <p:cNvSpPr>
            <a:spLocks/>
          </p:cNvSpPr>
          <p:nvPr userDrawn="1"/>
        </p:nvSpPr>
        <p:spPr bwMode="auto">
          <a:xfrm>
            <a:off x="336958" y="214739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29" name="AutoShape 70"/>
          <p:cNvSpPr>
            <a:spLocks/>
          </p:cNvSpPr>
          <p:nvPr userDrawn="1"/>
        </p:nvSpPr>
        <p:spPr bwMode="auto">
          <a:xfrm>
            <a:off x="804719"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30" name="AutoShape 71"/>
          <p:cNvSpPr>
            <a:spLocks/>
          </p:cNvSpPr>
          <p:nvPr userDrawn="1"/>
        </p:nvSpPr>
        <p:spPr bwMode="auto">
          <a:xfrm>
            <a:off x="1293198" y="2147393"/>
            <a:ext cx="199216"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32" name="AutoShape 73"/>
          <p:cNvSpPr>
            <a:spLocks/>
          </p:cNvSpPr>
          <p:nvPr userDrawn="1"/>
        </p:nvSpPr>
        <p:spPr bwMode="auto">
          <a:xfrm>
            <a:off x="7220766" y="2148987"/>
            <a:ext cx="198420"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3" name="AutoShape 74"/>
          <p:cNvSpPr>
            <a:spLocks/>
          </p:cNvSpPr>
          <p:nvPr userDrawn="1"/>
        </p:nvSpPr>
        <p:spPr bwMode="auto">
          <a:xfrm>
            <a:off x="7695698"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4" name="AutoShape 75"/>
          <p:cNvSpPr>
            <a:spLocks/>
          </p:cNvSpPr>
          <p:nvPr userDrawn="1"/>
        </p:nvSpPr>
        <p:spPr bwMode="auto">
          <a:xfrm>
            <a:off x="8185771" y="214898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5" name="AutoShape 76"/>
          <p:cNvSpPr>
            <a:spLocks/>
          </p:cNvSpPr>
          <p:nvPr userDrawn="1"/>
        </p:nvSpPr>
        <p:spPr bwMode="auto">
          <a:xfrm>
            <a:off x="8643970"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6" name="AutoShape 77"/>
          <p:cNvSpPr>
            <a:spLocks/>
          </p:cNvSpPr>
          <p:nvPr userDrawn="1"/>
        </p:nvSpPr>
        <p:spPr bwMode="auto">
          <a:xfrm>
            <a:off x="5957520"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7" name="AutoShape 78"/>
          <p:cNvSpPr>
            <a:spLocks/>
          </p:cNvSpPr>
          <p:nvPr userDrawn="1"/>
        </p:nvSpPr>
        <p:spPr bwMode="auto">
          <a:xfrm>
            <a:off x="460896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8" name="AutoShape 79"/>
          <p:cNvSpPr>
            <a:spLocks/>
          </p:cNvSpPr>
          <p:nvPr userDrawn="1"/>
        </p:nvSpPr>
        <p:spPr bwMode="auto">
          <a:xfrm>
            <a:off x="5065566" y="2147393"/>
            <a:ext cx="199216"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9" name="AutoShape 80"/>
          <p:cNvSpPr>
            <a:spLocks/>
          </p:cNvSpPr>
          <p:nvPr userDrawn="1"/>
        </p:nvSpPr>
        <p:spPr bwMode="auto">
          <a:xfrm>
            <a:off x="554767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0" name="AutoShape 81"/>
          <p:cNvSpPr>
            <a:spLocks/>
          </p:cNvSpPr>
          <p:nvPr userDrawn="1"/>
        </p:nvSpPr>
        <p:spPr bwMode="auto">
          <a:xfrm>
            <a:off x="5974777"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2" name="AutoShape 83"/>
          <p:cNvSpPr>
            <a:spLocks/>
          </p:cNvSpPr>
          <p:nvPr userDrawn="1"/>
        </p:nvSpPr>
        <p:spPr bwMode="auto">
          <a:xfrm>
            <a:off x="6337027" y="3689683"/>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3" name="AutoShape 84"/>
          <p:cNvSpPr>
            <a:spLocks/>
          </p:cNvSpPr>
          <p:nvPr userDrawn="1"/>
        </p:nvSpPr>
        <p:spPr bwMode="auto">
          <a:xfrm>
            <a:off x="4609756" y="249093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4" name="AutoShape 85"/>
          <p:cNvSpPr>
            <a:spLocks/>
          </p:cNvSpPr>
          <p:nvPr userDrawn="1"/>
        </p:nvSpPr>
        <p:spPr bwMode="auto">
          <a:xfrm>
            <a:off x="504723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5" name="AutoShape 86"/>
          <p:cNvSpPr>
            <a:spLocks/>
          </p:cNvSpPr>
          <p:nvPr userDrawn="1"/>
        </p:nvSpPr>
        <p:spPr bwMode="auto">
          <a:xfrm>
            <a:off x="555324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6" name="AutoShape 87"/>
          <p:cNvSpPr>
            <a:spLocks/>
          </p:cNvSpPr>
          <p:nvPr userDrawn="1"/>
        </p:nvSpPr>
        <p:spPr bwMode="auto">
          <a:xfrm>
            <a:off x="5974777" y="2485353"/>
            <a:ext cx="198420" cy="198472"/>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7" name="AutoShape 88"/>
          <p:cNvSpPr>
            <a:spLocks/>
          </p:cNvSpPr>
          <p:nvPr userDrawn="1"/>
        </p:nvSpPr>
        <p:spPr bwMode="auto">
          <a:xfrm>
            <a:off x="2251008" y="2479774"/>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48" name="AutoShape 89"/>
          <p:cNvSpPr>
            <a:spLocks/>
          </p:cNvSpPr>
          <p:nvPr userDrawn="1"/>
        </p:nvSpPr>
        <p:spPr bwMode="auto">
          <a:xfrm>
            <a:off x="2717174"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49" name="AutoShape 90"/>
          <p:cNvSpPr>
            <a:spLocks/>
          </p:cNvSpPr>
          <p:nvPr userDrawn="1"/>
        </p:nvSpPr>
        <p:spPr bwMode="auto">
          <a:xfrm>
            <a:off x="3197683" y="2479774"/>
            <a:ext cx="198420" cy="218319"/>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51" name="AutoShape 92"/>
          <p:cNvSpPr>
            <a:spLocks/>
          </p:cNvSpPr>
          <p:nvPr userDrawn="1"/>
        </p:nvSpPr>
        <p:spPr bwMode="auto">
          <a:xfrm>
            <a:off x="4142770"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2" name="AutoShape 93"/>
          <p:cNvSpPr>
            <a:spLocks/>
          </p:cNvSpPr>
          <p:nvPr userDrawn="1"/>
        </p:nvSpPr>
        <p:spPr bwMode="auto">
          <a:xfrm>
            <a:off x="6351931" y="2490932"/>
            <a:ext cx="198420" cy="199268"/>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3" name="AutoShape 94"/>
          <p:cNvSpPr>
            <a:spLocks/>
          </p:cNvSpPr>
          <p:nvPr userDrawn="1"/>
        </p:nvSpPr>
        <p:spPr bwMode="auto">
          <a:xfrm>
            <a:off x="6784854" y="248535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4" name="AutoShape 95"/>
          <p:cNvSpPr>
            <a:spLocks/>
          </p:cNvSpPr>
          <p:nvPr userDrawn="1"/>
        </p:nvSpPr>
        <p:spPr bwMode="auto">
          <a:xfrm>
            <a:off x="33695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55" name="AutoShape 96"/>
          <p:cNvSpPr>
            <a:spLocks/>
          </p:cNvSpPr>
          <p:nvPr userDrawn="1"/>
        </p:nvSpPr>
        <p:spPr bwMode="auto">
          <a:xfrm>
            <a:off x="799936" y="285360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56" name="AutoShape 97"/>
          <p:cNvSpPr>
            <a:spLocks/>
          </p:cNvSpPr>
          <p:nvPr userDrawn="1"/>
        </p:nvSpPr>
        <p:spPr bwMode="auto">
          <a:xfrm>
            <a:off x="129319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57" name="AutoShape 98"/>
          <p:cNvSpPr>
            <a:spLocks/>
          </p:cNvSpPr>
          <p:nvPr userDrawn="1"/>
        </p:nvSpPr>
        <p:spPr bwMode="auto">
          <a:xfrm>
            <a:off x="1780084"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58" name="AutoShape 99"/>
          <p:cNvSpPr>
            <a:spLocks/>
          </p:cNvSpPr>
          <p:nvPr userDrawn="1"/>
        </p:nvSpPr>
        <p:spPr bwMode="auto">
          <a:xfrm>
            <a:off x="7221561" y="28591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9" name="AutoShape 100"/>
          <p:cNvSpPr>
            <a:spLocks/>
          </p:cNvSpPr>
          <p:nvPr userDrawn="1"/>
        </p:nvSpPr>
        <p:spPr bwMode="auto">
          <a:xfrm>
            <a:off x="7698886" y="28559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0" name="AutoShape 101"/>
          <p:cNvSpPr>
            <a:spLocks/>
          </p:cNvSpPr>
          <p:nvPr userDrawn="1"/>
        </p:nvSpPr>
        <p:spPr bwMode="auto">
          <a:xfrm>
            <a:off x="341739" y="141536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61" name="AutoShape 102"/>
          <p:cNvSpPr>
            <a:spLocks/>
          </p:cNvSpPr>
          <p:nvPr userDrawn="1"/>
        </p:nvSpPr>
        <p:spPr bwMode="auto">
          <a:xfrm>
            <a:off x="803922"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62" name="AutoShape 103"/>
          <p:cNvSpPr>
            <a:spLocks/>
          </p:cNvSpPr>
          <p:nvPr userDrawn="1"/>
        </p:nvSpPr>
        <p:spPr bwMode="auto">
          <a:xfrm>
            <a:off x="1292402" y="1409789"/>
            <a:ext cx="199216" cy="199268"/>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63" name="AutoShape 104"/>
          <p:cNvSpPr>
            <a:spLocks/>
          </p:cNvSpPr>
          <p:nvPr userDrawn="1"/>
        </p:nvSpPr>
        <p:spPr bwMode="auto">
          <a:xfrm>
            <a:off x="1780084" y="1409789"/>
            <a:ext cx="199216" cy="199268"/>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64" name="AutoShape 105"/>
          <p:cNvSpPr>
            <a:spLocks/>
          </p:cNvSpPr>
          <p:nvPr userDrawn="1"/>
        </p:nvSpPr>
        <p:spPr bwMode="auto">
          <a:xfrm>
            <a:off x="7221561" y="141696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5" name="AutoShape 106"/>
          <p:cNvSpPr>
            <a:spLocks/>
          </p:cNvSpPr>
          <p:nvPr userDrawn="1"/>
        </p:nvSpPr>
        <p:spPr bwMode="auto">
          <a:xfrm>
            <a:off x="7694902" y="141696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6" name="AutoShape 107"/>
          <p:cNvSpPr>
            <a:spLocks/>
          </p:cNvSpPr>
          <p:nvPr userDrawn="1"/>
        </p:nvSpPr>
        <p:spPr bwMode="auto">
          <a:xfrm>
            <a:off x="8183382"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7" name="AutoShape 108"/>
          <p:cNvSpPr>
            <a:spLocks/>
          </p:cNvSpPr>
          <p:nvPr userDrawn="1"/>
        </p:nvSpPr>
        <p:spPr bwMode="auto">
          <a:xfrm>
            <a:off x="8645564"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8" name="AutoShape 109"/>
          <p:cNvSpPr>
            <a:spLocks/>
          </p:cNvSpPr>
          <p:nvPr userDrawn="1"/>
        </p:nvSpPr>
        <p:spPr bwMode="auto">
          <a:xfrm>
            <a:off x="5035794" y="3689683"/>
            <a:ext cx="198420" cy="199268"/>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9" name="AutoShape 110"/>
          <p:cNvSpPr>
            <a:spLocks/>
          </p:cNvSpPr>
          <p:nvPr userDrawn="1"/>
        </p:nvSpPr>
        <p:spPr bwMode="auto">
          <a:xfrm>
            <a:off x="4609758" y="1409789"/>
            <a:ext cx="199216" cy="199268"/>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0" name="AutoShape 111"/>
          <p:cNvSpPr>
            <a:spLocks/>
          </p:cNvSpPr>
          <p:nvPr userDrawn="1"/>
        </p:nvSpPr>
        <p:spPr bwMode="auto">
          <a:xfrm>
            <a:off x="5071941" y="1409789"/>
            <a:ext cx="199216" cy="199268"/>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1" name="AutoShape 112"/>
          <p:cNvSpPr>
            <a:spLocks/>
          </p:cNvSpPr>
          <p:nvPr userDrawn="1"/>
        </p:nvSpPr>
        <p:spPr bwMode="auto">
          <a:xfrm>
            <a:off x="5553248" y="1410586"/>
            <a:ext cx="198420" cy="199268"/>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2" name="AutoShape 113"/>
          <p:cNvSpPr>
            <a:spLocks/>
          </p:cNvSpPr>
          <p:nvPr userDrawn="1"/>
        </p:nvSpPr>
        <p:spPr bwMode="auto">
          <a:xfrm>
            <a:off x="5979560" y="1410586"/>
            <a:ext cx="199216" cy="199268"/>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3" name="AutoShape 114"/>
          <p:cNvSpPr>
            <a:spLocks/>
          </p:cNvSpPr>
          <p:nvPr userDrawn="1"/>
        </p:nvSpPr>
        <p:spPr bwMode="auto">
          <a:xfrm>
            <a:off x="2251804" y="1405761"/>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74" name="AutoShape 115"/>
          <p:cNvSpPr>
            <a:spLocks/>
          </p:cNvSpPr>
          <p:nvPr userDrawn="1"/>
        </p:nvSpPr>
        <p:spPr bwMode="auto">
          <a:xfrm>
            <a:off x="2716378" y="140496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75" name="AutoShape 116"/>
          <p:cNvSpPr>
            <a:spLocks/>
          </p:cNvSpPr>
          <p:nvPr userDrawn="1"/>
        </p:nvSpPr>
        <p:spPr bwMode="auto">
          <a:xfrm>
            <a:off x="3199278" y="1409747"/>
            <a:ext cx="198420" cy="219195"/>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76" name="AutoShape 117"/>
          <p:cNvSpPr>
            <a:spLocks/>
          </p:cNvSpPr>
          <p:nvPr userDrawn="1"/>
        </p:nvSpPr>
        <p:spPr bwMode="auto">
          <a:xfrm>
            <a:off x="3667836" y="1409747"/>
            <a:ext cx="198420" cy="219195"/>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77" name="AutoShape 118"/>
          <p:cNvSpPr>
            <a:spLocks/>
          </p:cNvSpPr>
          <p:nvPr userDrawn="1"/>
        </p:nvSpPr>
        <p:spPr bwMode="auto">
          <a:xfrm>
            <a:off x="4149144" y="1409747"/>
            <a:ext cx="198420" cy="219195"/>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8" name="AutoShape 119"/>
          <p:cNvSpPr>
            <a:spLocks/>
          </p:cNvSpPr>
          <p:nvPr userDrawn="1"/>
        </p:nvSpPr>
        <p:spPr bwMode="auto">
          <a:xfrm>
            <a:off x="5979560"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9" name="AutoShape 120"/>
          <p:cNvSpPr>
            <a:spLocks/>
          </p:cNvSpPr>
          <p:nvPr userDrawn="1"/>
        </p:nvSpPr>
        <p:spPr bwMode="auto">
          <a:xfrm>
            <a:off x="2251804" y="1774050"/>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80" name="AutoShape 121"/>
          <p:cNvSpPr>
            <a:spLocks/>
          </p:cNvSpPr>
          <p:nvPr userDrawn="1"/>
        </p:nvSpPr>
        <p:spPr bwMode="auto">
          <a:xfrm>
            <a:off x="2714783" y="1774848"/>
            <a:ext cx="198420" cy="218319"/>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81" name="AutoShape 122"/>
          <p:cNvSpPr>
            <a:spLocks/>
          </p:cNvSpPr>
          <p:nvPr userDrawn="1"/>
        </p:nvSpPr>
        <p:spPr bwMode="auto">
          <a:xfrm>
            <a:off x="3196090"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82" name="AutoShape 123"/>
          <p:cNvSpPr>
            <a:spLocks/>
          </p:cNvSpPr>
          <p:nvPr userDrawn="1"/>
        </p:nvSpPr>
        <p:spPr bwMode="auto">
          <a:xfrm>
            <a:off x="3643133"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84" name="AutoShape 125"/>
          <p:cNvSpPr>
            <a:spLocks/>
          </p:cNvSpPr>
          <p:nvPr userDrawn="1"/>
        </p:nvSpPr>
        <p:spPr bwMode="auto">
          <a:xfrm>
            <a:off x="6346355" y="1780427"/>
            <a:ext cx="199216" cy="198472"/>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85" name="AutoShape 126"/>
          <p:cNvSpPr>
            <a:spLocks/>
          </p:cNvSpPr>
          <p:nvPr userDrawn="1"/>
        </p:nvSpPr>
        <p:spPr bwMode="auto">
          <a:xfrm>
            <a:off x="6782465"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86" name="AutoShape 127"/>
          <p:cNvSpPr>
            <a:spLocks/>
          </p:cNvSpPr>
          <p:nvPr userDrawn="1"/>
        </p:nvSpPr>
        <p:spPr bwMode="auto">
          <a:xfrm>
            <a:off x="34173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87" name="AutoShape 128"/>
          <p:cNvSpPr>
            <a:spLocks/>
          </p:cNvSpPr>
          <p:nvPr userDrawn="1"/>
        </p:nvSpPr>
        <p:spPr bwMode="auto">
          <a:xfrm>
            <a:off x="80471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88" name="AutoShape 129"/>
          <p:cNvSpPr>
            <a:spLocks/>
          </p:cNvSpPr>
          <p:nvPr userDrawn="1"/>
        </p:nvSpPr>
        <p:spPr bwMode="auto">
          <a:xfrm>
            <a:off x="1291602" y="326850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89" name="AutoShape 130"/>
          <p:cNvSpPr>
            <a:spLocks/>
          </p:cNvSpPr>
          <p:nvPr userDrawn="1"/>
        </p:nvSpPr>
        <p:spPr bwMode="auto">
          <a:xfrm>
            <a:off x="1783271" y="3268503"/>
            <a:ext cx="198420" cy="198472"/>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solidFill>
            <a:schemeClr val="accent4"/>
          </a:solidFill>
          <a:ln>
            <a:noFill/>
          </a:ln>
          <a:effectLst/>
        </p:spPr>
        <p:txBody>
          <a:bodyPr lIns="101578" tIns="101578" rIns="101578" bIns="101578" anchor="ctr"/>
          <a:lstStyle/>
          <a:p>
            <a:pPr defTabSz="914195">
              <a:defRPr/>
            </a:pPr>
            <a:endParaRPr lang="es-ES">
              <a:sym typeface="Gill Sans" charset="0"/>
            </a:endParaRPr>
          </a:p>
        </p:txBody>
      </p:sp>
      <p:sp>
        <p:nvSpPr>
          <p:cNvPr id="190" name="AutoShape 131"/>
          <p:cNvSpPr>
            <a:spLocks/>
          </p:cNvSpPr>
          <p:nvPr userDrawn="1"/>
        </p:nvSpPr>
        <p:spPr bwMode="auto">
          <a:xfrm>
            <a:off x="7223952" y="3270097"/>
            <a:ext cx="198420" cy="198472"/>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1" name="AutoShape 132"/>
          <p:cNvSpPr>
            <a:spLocks/>
          </p:cNvSpPr>
          <p:nvPr userDrawn="1"/>
        </p:nvSpPr>
        <p:spPr bwMode="auto">
          <a:xfrm>
            <a:off x="7693308" y="3270895"/>
            <a:ext cx="199216" cy="198472"/>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2" name="AutoShape 133"/>
          <p:cNvSpPr>
            <a:spLocks/>
          </p:cNvSpPr>
          <p:nvPr userDrawn="1"/>
        </p:nvSpPr>
        <p:spPr bwMode="auto">
          <a:xfrm>
            <a:off x="818577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3" name="AutoShape 134"/>
          <p:cNvSpPr>
            <a:spLocks/>
          </p:cNvSpPr>
          <p:nvPr userDrawn="1"/>
        </p:nvSpPr>
        <p:spPr bwMode="auto">
          <a:xfrm>
            <a:off x="864875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4" name="AutoShape 135"/>
          <p:cNvSpPr>
            <a:spLocks/>
          </p:cNvSpPr>
          <p:nvPr userDrawn="1"/>
        </p:nvSpPr>
        <p:spPr bwMode="auto">
          <a:xfrm>
            <a:off x="7240664" y="3689682"/>
            <a:ext cx="199216"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5" name="AutoShape 136"/>
          <p:cNvSpPr>
            <a:spLocks/>
          </p:cNvSpPr>
          <p:nvPr userDrawn="1"/>
        </p:nvSpPr>
        <p:spPr bwMode="auto">
          <a:xfrm>
            <a:off x="4611351" y="3269301"/>
            <a:ext cx="198420"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solidFill>
            <a:schemeClr val="accent4"/>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8" name="Freeform 1"/>
          <p:cNvSpPr>
            <a:spLocks noChangeArrowheads="1"/>
          </p:cNvSpPr>
          <p:nvPr userDrawn="1"/>
        </p:nvSpPr>
        <p:spPr bwMode="auto">
          <a:xfrm>
            <a:off x="5903521" y="4583949"/>
            <a:ext cx="207580" cy="166474"/>
          </a:xfrm>
          <a:custGeom>
            <a:avLst/>
            <a:gdLst>
              <a:gd name="T0" fmla="*/ 399 w 444"/>
              <a:gd name="T1" fmla="*/ 36 h 356"/>
              <a:gd name="T2" fmla="*/ 399 w 444"/>
              <a:gd name="T3" fmla="*/ 36 h 356"/>
              <a:gd name="T4" fmla="*/ 248 w 444"/>
              <a:gd name="T5" fmla="*/ 36 h 356"/>
              <a:gd name="T6" fmla="*/ 221 w 444"/>
              <a:gd name="T7" fmla="*/ 62 h 356"/>
              <a:gd name="T8" fmla="*/ 195 w 444"/>
              <a:gd name="T9" fmla="*/ 36 h 356"/>
              <a:gd name="T10" fmla="*/ 45 w 444"/>
              <a:gd name="T11" fmla="*/ 36 h 356"/>
              <a:gd name="T12" fmla="*/ 45 w 444"/>
              <a:gd name="T13" fmla="*/ 186 h 356"/>
              <a:gd name="T14" fmla="*/ 221 w 444"/>
              <a:gd name="T15" fmla="*/ 355 h 356"/>
              <a:gd name="T16" fmla="*/ 399 w 444"/>
              <a:gd name="T17" fmla="*/ 186 h 356"/>
              <a:gd name="T18" fmla="*/ 399 w 444"/>
              <a:gd name="T19" fmla="*/ 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199" name="Freeform 2"/>
          <p:cNvSpPr>
            <a:spLocks noChangeArrowheads="1"/>
          </p:cNvSpPr>
          <p:nvPr userDrawn="1"/>
        </p:nvSpPr>
        <p:spPr bwMode="auto">
          <a:xfrm>
            <a:off x="2249304" y="4575729"/>
            <a:ext cx="115094" cy="187026"/>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00" name="Freeform 3"/>
          <p:cNvSpPr>
            <a:spLocks noChangeArrowheads="1"/>
          </p:cNvSpPr>
          <p:nvPr userDrawn="1"/>
        </p:nvSpPr>
        <p:spPr bwMode="auto">
          <a:xfrm>
            <a:off x="2654187" y="4575729"/>
            <a:ext cx="232241" cy="187026"/>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01" name="Freeform 4"/>
          <p:cNvSpPr>
            <a:spLocks noChangeArrowheads="1"/>
          </p:cNvSpPr>
          <p:nvPr userDrawn="1"/>
        </p:nvSpPr>
        <p:spPr bwMode="auto">
          <a:xfrm>
            <a:off x="1266900" y="4575729"/>
            <a:ext cx="232243" cy="182916"/>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391">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02" name="Freeform 5"/>
          <p:cNvSpPr>
            <a:spLocks noChangeArrowheads="1"/>
          </p:cNvSpPr>
          <p:nvPr userDrawn="1"/>
        </p:nvSpPr>
        <p:spPr bwMode="auto">
          <a:xfrm>
            <a:off x="3120726" y="4555176"/>
            <a:ext cx="224022" cy="224021"/>
          </a:xfrm>
          <a:custGeom>
            <a:avLst/>
            <a:gdLst>
              <a:gd name="T0" fmla="*/ 239 w 480"/>
              <a:gd name="T1" fmla="*/ 0 h 480"/>
              <a:gd name="T2" fmla="*/ 239 w 480"/>
              <a:gd name="T3" fmla="*/ 0 h 480"/>
              <a:gd name="T4" fmla="*/ 0 w 480"/>
              <a:gd name="T5" fmla="*/ 248 h 480"/>
              <a:gd name="T6" fmla="*/ 239 w 480"/>
              <a:gd name="T7" fmla="*/ 479 h 480"/>
              <a:gd name="T8" fmla="*/ 479 w 480"/>
              <a:gd name="T9" fmla="*/ 240 h 480"/>
              <a:gd name="T10" fmla="*/ 239 w 480"/>
              <a:gd name="T11" fmla="*/ 0 h 480"/>
              <a:gd name="T12" fmla="*/ 239 w 480"/>
              <a:gd name="T13" fmla="*/ 426 h 480"/>
              <a:gd name="T14" fmla="*/ 239 w 480"/>
              <a:gd name="T15" fmla="*/ 426 h 480"/>
              <a:gd name="T16" fmla="*/ 53 w 480"/>
              <a:gd name="T17" fmla="*/ 248 h 480"/>
              <a:gd name="T18" fmla="*/ 239 w 480"/>
              <a:gd name="T19" fmla="*/ 53 h 480"/>
              <a:gd name="T20" fmla="*/ 426 w 480"/>
              <a:gd name="T21" fmla="*/ 240 h 480"/>
              <a:gd name="T22" fmla="*/ 239 w 480"/>
              <a:gd name="T23" fmla="*/ 426 h 480"/>
              <a:gd name="T24" fmla="*/ 123 w 480"/>
              <a:gd name="T25" fmla="*/ 354 h 480"/>
              <a:gd name="T26" fmla="*/ 123 w 480"/>
              <a:gd name="T27" fmla="*/ 354 h 480"/>
              <a:gd name="T28" fmla="*/ 283 w 480"/>
              <a:gd name="T29" fmla="*/ 293 h 480"/>
              <a:gd name="T30" fmla="*/ 354 w 480"/>
              <a:gd name="T31" fmla="*/ 124 h 480"/>
              <a:gd name="T32" fmla="*/ 186 w 480"/>
              <a:gd name="T33" fmla="*/ 195 h 480"/>
              <a:gd name="T34" fmla="*/ 123 w 480"/>
              <a:gd name="T35" fmla="*/ 354 h 480"/>
              <a:gd name="T36" fmla="*/ 213 w 480"/>
              <a:gd name="T37" fmla="*/ 213 h 480"/>
              <a:gd name="T38" fmla="*/ 213 w 480"/>
              <a:gd name="T39" fmla="*/ 213 h 480"/>
              <a:gd name="T40" fmla="*/ 310 w 480"/>
              <a:gd name="T41" fmla="*/ 169 h 480"/>
              <a:gd name="T42" fmla="*/ 266 w 480"/>
              <a:gd name="T43" fmla="*/ 266 h 480"/>
              <a:gd name="T44" fmla="*/ 213 w 480"/>
              <a:gd name="T45" fmla="*/ 266 h 480"/>
              <a:gd name="T46" fmla="*/ 213 w 480"/>
              <a:gd name="T47" fmla="*/ 2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03" name="Freeform 6"/>
          <p:cNvSpPr>
            <a:spLocks noChangeArrowheads="1"/>
          </p:cNvSpPr>
          <p:nvPr userDrawn="1"/>
        </p:nvSpPr>
        <p:spPr bwMode="auto">
          <a:xfrm>
            <a:off x="3595487" y="4563397"/>
            <a:ext cx="207579" cy="203468"/>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04" name="Freeform 7"/>
          <p:cNvSpPr>
            <a:spLocks noChangeArrowheads="1"/>
          </p:cNvSpPr>
          <p:nvPr userDrawn="1"/>
        </p:nvSpPr>
        <p:spPr bwMode="auto">
          <a:xfrm>
            <a:off x="4990994" y="4563397"/>
            <a:ext cx="180861" cy="207579"/>
          </a:xfrm>
          <a:custGeom>
            <a:avLst/>
            <a:gdLst>
              <a:gd name="T0" fmla="*/ 319 w 390"/>
              <a:gd name="T1" fmla="*/ 301 h 444"/>
              <a:gd name="T2" fmla="*/ 319 w 390"/>
              <a:gd name="T3" fmla="*/ 301 h 444"/>
              <a:gd name="T4" fmla="*/ 274 w 390"/>
              <a:gd name="T5" fmla="*/ 310 h 444"/>
              <a:gd name="T6" fmla="*/ 142 w 390"/>
              <a:gd name="T7" fmla="*/ 239 h 444"/>
              <a:gd name="T8" fmla="*/ 142 w 390"/>
              <a:gd name="T9" fmla="*/ 222 h 444"/>
              <a:gd name="T10" fmla="*/ 142 w 390"/>
              <a:gd name="T11" fmla="*/ 213 h 444"/>
              <a:gd name="T12" fmla="*/ 274 w 390"/>
              <a:gd name="T13" fmla="*/ 133 h 444"/>
              <a:gd name="T14" fmla="*/ 319 w 390"/>
              <a:gd name="T15" fmla="*/ 151 h 444"/>
              <a:gd name="T16" fmla="*/ 389 w 390"/>
              <a:gd name="T17" fmla="*/ 70 h 444"/>
              <a:gd name="T18" fmla="*/ 319 w 390"/>
              <a:gd name="T19" fmla="*/ 0 h 444"/>
              <a:gd name="T20" fmla="*/ 248 w 390"/>
              <a:gd name="T21" fmla="*/ 70 h 444"/>
              <a:gd name="T22" fmla="*/ 248 w 390"/>
              <a:gd name="T23" fmla="*/ 89 h 444"/>
              <a:gd name="T24" fmla="*/ 115 w 390"/>
              <a:gd name="T25" fmla="*/ 169 h 444"/>
              <a:gd name="T26" fmla="*/ 70 w 390"/>
              <a:gd name="T27" fmla="*/ 151 h 444"/>
              <a:gd name="T28" fmla="*/ 0 w 390"/>
              <a:gd name="T29" fmla="*/ 222 h 444"/>
              <a:gd name="T30" fmla="*/ 70 w 390"/>
              <a:gd name="T31" fmla="*/ 301 h 444"/>
              <a:gd name="T32" fmla="*/ 115 w 390"/>
              <a:gd name="T33" fmla="*/ 283 h 444"/>
              <a:gd name="T34" fmla="*/ 248 w 390"/>
              <a:gd name="T35" fmla="*/ 363 h 444"/>
              <a:gd name="T36" fmla="*/ 248 w 390"/>
              <a:gd name="T37" fmla="*/ 372 h 444"/>
              <a:gd name="T38" fmla="*/ 319 w 390"/>
              <a:gd name="T39" fmla="*/ 443 h 444"/>
              <a:gd name="T40" fmla="*/ 389 w 390"/>
              <a:gd name="T41" fmla="*/ 372 h 444"/>
              <a:gd name="T42" fmla="*/ 319 w 390"/>
              <a:gd name="T43" fmla="*/ 30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05" name="Freeform 8"/>
          <p:cNvSpPr>
            <a:spLocks noChangeArrowheads="1"/>
          </p:cNvSpPr>
          <p:nvPr userDrawn="1"/>
        </p:nvSpPr>
        <p:spPr bwMode="auto">
          <a:xfrm>
            <a:off x="342042" y="4563397"/>
            <a:ext cx="232243" cy="207579"/>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06" name="Freeform 9"/>
          <p:cNvSpPr>
            <a:spLocks noChangeArrowheads="1"/>
          </p:cNvSpPr>
          <p:nvPr userDrawn="1"/>
        </p:nvSpPr>
        <p:spPr bwMode="auto">
          <a:xfrm>
            <a:off x="4057915" y="4567508"/>
            <a:ext cx="199359" cy="199357"/>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07" name="Freeform 11"/>
          <p:cNvSpPr>
            <a:spLocks noChangeArrowheads="1"/>
          </p:cNvSpPr>
          <p:nvPr userDrawn="1"/>
        </p:nvSpPr>
        <p:spPr bwMode="auto">
          <a:xfrm>
            <a:off x="7771062" y="4594897"/>
            <a:ext cx="195247" cy="195248"/>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328 w 418"/>
              <a:gd name="T13" fmla="*/ 177 h 417"/>
              <a:gd name="T14" fmla="*/ 328 w 418"/>
              <a:gd name="T15" fmla="*/ 177 h 417"/>
              <a:gd name="T16" fmla="*/ 328 w 418"/>
              <a:gd name="T17" fmla="*/ 230 h 417"/>
              <a:gd name="T18" fmla="*/ 80 w 418"/>
              <a:gd name="T19" fmla="*/ 230 h 417"/>
              <a:gd name="T20" fmla="*/ 80 w 418"/>
              <a:gd name="T21" fmla="*/ 177 h 417"/>
              <a:gd name="T22" fmla="*/ 328 w 418"/>
              <a:gd name="T23" fmla="*/ 17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417">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08" name="Freeform 12"/>
          <p:cNvSpPr>
            <a:spLocks noChangeArrowheads="1"/>
          </p:cNvSpPr>
          <p:nvPr userDrawn="1"/>
        </p:nvSpPr>
        <p:spPr bwMode="auto">
          <a:xfrm>
            <a:off x="1725219" y="5049105"/>
            <a:ext cx="215799" cy="215799"/>
          </a:xfrm>
          <a:custGeom>
            <a:avLst/>
            <a:gdLst>
              <a:gd name="T0" fmla="*/ 230 w 462"/>
              <a:gd name="T1" fmla="*/ 9 h 461"/>
              <a:gd name="T2" fmla="*/ 230 w 462"/>
              <a:gd name="T3" fmla="*/ 9 h 461"/>
              <a:gd name="T4" fmla="*/ 0 w 462"/>
              <a:gd name="T5" fmla="*/ 239 h 461"/>
              <a:gd name="T6" fmla="*/ 230 w 462"/>
              <a:gd name="T7" fmla="*/ 460 h 461"/>
              <a:gd name="T8" fmla="*/ 461 w 462"/>
              <a:gd name="T9" fmla="*/ 230 h 461"/>
              <a:gd name="T10" fmla="*/ 230 w 462"/>
              <a:gd name="T11" fmla="*/ 9 h 461"/>
              <a:gd name="T12" fmla="*/ 248 w 462"/>
              <a:gd name="T13" fmla="*/ 79 h 461"/>
              <a:gd name="T14" fmla="*/ 248 w 462"/>
              <a:gd name="T15" fmla="*/ 79 h 461"/>
              <a:gd name="T16" fmla="*/ 283 w 462"/>
              <a:gd name="T17" fmla="*/ 106 h 461"/>
              <a:gd name="T18" fmla="*/ 239 w 462"/>
              <a:gd name="T19" fmla="*/ 150 h 461"/>
              <a:gd name="T20" fmla="*/ 213 w 462"/>
              <a:gd name="T21" fmla="*/ 115 h 461"/>
              <a:gd name="T22" fmla="*/ 248 w 462"/>
              <a:gd name="T23" fmla="*/ 79 h 461"/>
              <a:gd name="T24" fmla="*/ 195 w 462"/>
              <a:gd name="T25" fmla="*/ 372 h 461"/>
              <a:gd name="T26" fmla="*/ 195 w 462"/>
              <a:gd name="T27" fmla="*/ 372 h 461"/>
              <a:gd name="T28" fmla="*/ 177 w 462"/>
              <a:gd name="T29" fmla="*/ 327 h 461"/>
              <a:gd name="T30" fmla="*/ 195 w 462"/>
              <a:gd name="T31" fmla="*/ 248 h 461"/>
              <a:gd name="T32" fmla="*/ 195 w 462"/>
              <a:gd name="T33" fmla="*/ 230 h 461"/>
              <a:gd name="T34" fmla="*/ 160 w 462"/>
              <a:gd name="T35" fmla="*/ 248 h 461"/>
              <a:gd name="T36" fmla="*/ 151 w 462"/>
              <a:gd name="T37" fmla="*/ 239 h 461"/>
              <a:gd name="T38" fmla="*/ 248 w 462"/>
              <a:gd name="T39" fmla="*/ 185 h 461"/>
              <a:gd name="T40" fmla="*/ 266 w 462"/>
              <a:gd name="T41" fmla="*/ 230 h 461"/>
              <a:gd name="T42" fmla="*/ 239 w 462"/>
              <a:gd name="T43" fmla="*/ 310 h 461"/>
              <a:gd name="T44" fmla="*/ 239 w 462"/>
              <a:gd name="T45" fmla="*/ 327 h 461"/>
              <a:gd name="T46" fmla="*/ 275 w 462"/>
              <a:gd name="T47" fmla="*/ 310 h 461"/>
              <a:gd name="T48" fmla="*/ 283 w 462"/>
              <a:gd name="T49" fmla="*/ 327 h 461"/>
              <a:gd name="T50" fmla="*/ 195 w 462"/>
              <a:gd name="T51" fmla="*/ 3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09" name="Freeform 13"/>
          <p:cNvSpPr>
            <a:spLocks noChangeArrowheads="1"/>
          </p:cNvSpPr>
          <p:nvPr userDrawn="1"/>
        </p:nvSpPr>
        <p:spPr bwMode="auto">
          <a:xfrm>
            <a:off x="1755993" y="4524035"/>
            <a:ext cx="108928" cy="232241"/>
          </a:xfrm>
          <a:custGeom>
            <a:avLst/>
            <a:gdLst>
              <a:gd name="T0" fmla="*/ 178 w 232"/>
              <a:gd name="T1" fmla="*/ 0 h 498"/>
              <a:gd name="T2" fmla="*/ 178 w 232"/>
              <a:gd name="T3" fmla="*/ 0 h 498"/>
              <a:gd name="T4" fmla="*/ 222 w 232"/>
              <a:gd name="T5" fmla="*/ 53 h 498"/>
              <a:gd name="T6" fmla="*/ 160 w 232"/>
              <a:gd name="T7" fmla="*/ 115 h 498"/>
              <a:gd name="T8" fmla="*/ 107 w 232"/>
              <a:gd name="T9" fmla="*/ 62 h 498"/>
              <a:gd name="T10" fmla="*/ 178 w 232"/>
              <a:gd name="T11" fmla="*/ 0 h 498"/>
              <a:gd name="T12" fmla="*/ 72 w 232"/>
              <a:gd name="T13" fmla="*/ 497 h 498"/>
              <a:gd name="T14" fmla="*/ 72 w 232"/>
              <a:gd name="T15" fmla="*/ 497 h 498"/>
              <a:gd name="T16" fmla="*/ 45 w 232"/>
              <a:gd name="T17" fmla="*/ 407 h 498"/>
              <a:gd name="T18" fmla="*/ 81 w 232"/>
              <a:gd name="T19" fmla="*/ 284 h 498"/>
              <a:gd name="T20" fmla="*/ 81 w 232"/>
              <a:gd name="T21" fmla="*/ 257 h 498"/>
              <a:gd name="T22" fmla="*/ 19 w 232"/>
              <a:gd name="T23" fmla="*/ 284 h 498"/>
              <a:gd name="T24" fmla="*/ 0 w 232"/>
              <a:gd name="T25" fmla="*/ 266 h 498"/>
              <a:gd name="T26" fmla="*/ 169 w 232"/>
              <a:gd name="T27" fmla="*/ 178 h 498"/>
              <a:gd name="T28" fmla="*/ 187 w 232"/>
              <a:gd name="T29" fmla="*/ 257 h 498"/>
              <a:gd name="T30" fmla="*/ 151 w 232"/>
              <a:gd name="T31" fmla="*/ 390 h 498"/>
              <a:gd name="T32" fmla="*/ 160 w 232"/>
              <a:gd name="T33" fmla="*/ 425 h 498"/>
              <a:gd name="T34" fmla="*/ 213 w 232"/>
              <a:gd name="T35" fmla="*/ 390 h 498"/>
              <a:gd name="T36" fmla="*/ 231 w 232"/>
              <a:gd name="T37" fmla="*/ 407 h 498"/>
              <a:gd name="T38" fmla="*/ 72 w 232"/>
              <a:gd name="T39"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10" name="Freeform 15"/>
          <p:cNvSpPr>
            <a:spLocks noChangeArrowheads="1"/>
          </p:cNvSpPr>
          <p:nvPr userDrawn="1"/>
        </p:nvSpPr>
        <p:spPr bwMode="auto">
          <a:xfrm>
            <a:off x="7277604" y="5049105"/>
            <a:ext cx="195248" cy="195247"/>
          </a:xfrm>
          <a:custGeom>
            <a:avLst/>
            <a:gdLst>
              <a:gd name="T0" fmla="*/ 213 w 417"/>
              <a:gd name="T1" fmla="*/ 0 h 417"/>
              <a:gd name="T2" fmla="*/ 213 w 417"/>
              <a:gd name="T3" fmla="*/ 0 h 417"/>
              <a:gd name="T4" fmla="*/ 0 w 417"/>
              <a:gd name="T5" fmla="*/ 204 h 417"/>
              <a:gd name="T6" fmla="*/ 213 w 417"/>
              <a:gd name="T7" fmla="*/ 416 h 417"/>
              <a:gd name="T8" fmla="*/ 416 w 417"/>
              <a:gd name="T9" fmla="*/ 204 h 417"/>
              <a:gd name="T10" fmla="*/ 213 w 417"/>
              <a:gd name="T11" fmla="*/ 0 h 417"/>
              <a:gd name="T12" fmla="*/ 257 w 417"/>
              <a:gd name="T13" fmla="*/ 204 h 417"/>
              <a:gd name="T14" fmla="*/ 257 w 417"/>
              <a:gd name="T15" fmla="*/ 204 h 417"/>
              <a:gd name="T16" fmla="*/ 328 w 417"/>
              <a:gd name="T17" fmla="*/ 284 h 417"/>
              <a:gd name="T18" fmla="*/ 284 w 417"/>
              <a:gd name="T19" fmla="*/ 328 h 417"/>
              <a:gd name="T20" fmla="*/ 213 w 417"/>
              <a:gd name="T21" fmla="*/ 248 h 417"/>
              <a:gd name="T22" fmla="*/ 132 w 417"/>
              <a:gd name="T23" fmla="*/ 328 h 417"/>
              <a:gd name="T24" fmla="*/ 88 w 417"/>
              <a:gd name="T25" fmla="*/ 284 h 417"/>
              <a:gd name="T26" fmla="*/ 168 w 417"/>
              <a:gd name="T27" fmla="*/ 204 h 417"/>
              <a:gd name="T28" fmla="*/ 88 w 417"/>
              <a:gd name="T29" fmla="*/ 134 h 417"/>
              <a:gd name="T30" fmla="*/ 132 w 417"/>
              <a:gd name="T31" fmla="*/ 89 h 417"/>
              <a:gd name="T32" fmla="*/ 213 w 417"/>
              <a:gd name="T33" fmla="*/ 159 h 417"/>
              <a:gd name="T34" fmla="*/ 284 w 417"/>
              <a:gd name="T35" fmla="*/ 89 h 417"/>
              <a:gd name="T36" fmla="*/ 328 w 417"/>
              <a:gd name="T37" fmla="*/ 134 h 417"/>
              <a:gd name="T38" fmla="*/ 257 w 417"/>
              <a:gd name="T39" fmla="*/ 20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11" name="Freeform 17"/>
          <p:cNvSpPr>
            <a:spLocks noChangeArrowheads="1"/>
          </p:cNvSpPr>
          <p:nvPr userDrawn="1"/>
        </p:nvSpPr>
        <p:spPr bwMode="auto">
          <a:xfrm>
            <a:off x="3591376" y="5025825"/>
            <a:ext cx="215799" cy="215799"/>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12" name="Freeform 18"/>
          <p:cNvSpPr>
            <a:spLocks noChangeArrowheads="1"/>
          </p:cNvSpPr>
          <p:nvPr userDrawn="1"/>
        </p:nvSpPr>
        <p:spPr bwMode="auto">
          <a:xfrm>
            <a:off x="8235346" y="5077879"/>
            <a:ext cx="133592" cy="137700"/>
          </a:xfrm>
          <a:custGeom>
            <a:avLst/>
            <a:gdLst>
              <a:gd name="T0" fmla="*/ 265 w 285"/>
              <a:gd name="T1" fmla="*/ 125 h 294"/>
              <a:gd name="T2" fmla="*/ 265 w 285"/>
              <a:gd name="T3" fmla="*/ 125 h 294"/>
              <a:gd name="T4" fmla="*/ 168 w 285"/>
              <a:gd name="T5" fmla="*/ 125 h 294"/>
              <a:gd name="T6" fmla="*/ 168 w 285"/>
              <a:gd name="T7" fmla="*/ 18 h 294"/>
              <a:gd name="T8" fmla="*/ 141 w 285"/>
              <a:gd name="T9" fmla="*/ 0 h 294"/>
              <a:gd name="T10" fmla="*/ 115 w 285"/>
              <a:gd name="T11" fmla="*/ 18 h 294"/>
              <a:gd name="T12" fmla="*/ 115 w 285"/>
              <a:gd name="T13" fmla="*/ 125 h 294"/>
              <a:gd name="T14" fmla="*/ 9 w 285"/>
              <a:gd name="T15" fmla="*/ 125 h 294"/>
              <a:gd name="T16" fmla="*/ 0 w 285"/>
              <a:gd name="T17" fmla="*/ 142 h 294"/>
              <a:gd name="T18" fmla="*/ 9 w 285"/>
              <a:gd name="T19" fmla="*/ 169 h 294"/>
              <a:gd name="T20" fmla="*/ 115 w 285"/>
              <a:gd name="T21" fmla="*/ 169 h 294"/>
              <a:gd name="T22" fmla="*/ 115 w 285"/>
              <a:gd name="T23" fmla="*/ 275 h 294"/>
              <a:gd name="T24" fmla="*/ 141 w 285"/>
              <a:gd name="T25" fmla="*/ 293 h 294"/>
              <a:gd name="T26" fmla="*/ 168 w 285"/>
              <a:gd name="T27" fmla="*/ 275 h 294"/>
              <a:gd name="T28" fmla="*/ 168 w 285"/>
              <a:gd name="T29" fmla="*/ 169 h 294"/>
              <a:gd name="T30" fmla="*/ 265 w 285"/>
              <a:gd name="T31" fmla="*/ 169 h 294"/>
              <a:gd name="T32" fmla="*/ 284 w 285"/>
              <a:gd name="T33" fmla="*/ 142 h 294"/>
              <a:gd name="T34" fmla="*/ 265 w 285"/>
              <a:gd name="T35" fmla="*/ 1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294">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13" name="Freeform 19"/>
          <p:cNvSpPr>
            <a:spLocks noChangeArrowheads="1"/>
          </p:cNvSpPr>
          <p:nvPr userDrawn="1"/>
        </p:nvSpPr>
        <p:spPr bwMode="auto">
          <a:xfrm>
            <a:off x="7772917" y="5135426"/>
            <a:ext cx="131535" cy="20552"/>
          </a:xfrm>
          <a:custGeom>
            <a:avLst/>
            <a:gdLst>
              <a:gd name="T0" fmla="*/ 265 w 283"/>
              <a:gd name="T1" fmla="*/ 0 h 45"/>
              <a:gd name="T2" fmla="*/ 265 w 283"/>
              <a:gd name="T3" fmla="*/ 0 h 45"/>
              <a:gd name="T4" fmla="*/ 9 w 283"/>
              <a:gd name="T5" fmla="*/ 0 h 45"/>
              <a:gd name="T6" fmla="*/ 0 w 283"/>
              <a:gd name="T7" fmla="*/ 17 h 45"/>
              <a:gd name="T8" fmla="*/ 9 w 283"/>
              <a:gd name="T9" fmla="*/ 44 h 45"/>
              <a:gd name="T10" fmla="*/ 265 w 283"/>
              <a:gd name="T11" fmla="*/ 44 h 45"/>
              <a:gd name="T12" fmla="*/ 282 w 283"/>
              <a:gd name="T13" fmla="*/ 17 h 45"/>
              <a:gd name="T14" fmla="*/ 265 w 283"/>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45">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14" name="Freeform 20"/>
          <p:cNvSpPr>
            <a:spLocks noChangeArrowheads="1"/>
          </p:cNvSpPr>
          <p:nvPr userDrawn="1"/>
        </p:nvSpPr>
        <p:spPr bwMode="auto">
          <a:xfrm>
            <a:off x="1269871" y="3571507"/>
            <a:ext cx="232243" cy="236352"/>
          </a:xfrm>
          <a:custGeom>
            <a:avLst/>
            <a:gdLst>
              <a:gd name="T0" fmla="*/ 469 w 497"/>
              <a:gd name="T1" fmla="*/ 8 h 505"/>
              <a:gd name="T2" fmla="*/ 469 w 497"/>
              <a:gd name="T3" fmla="*/ 8 h 505"/>
              <a:gd name="T4" fmla="*/ 452 w 497"/>
              <a:gd name="T5" fmla="*/ 0 h 505"/>
              <a:gd name="T6" fmla="*/ 443 w 497"/>
              <a:gd name="T7" fmla="*/ 17 h 505"/>
              <a:gd name="T8" fmla="*/ 381 w 497"/>
              <a:gd name="T9" fmla="*/ 168 h 505"/>
              <a:gd name="T10" fmla="*/ 372 w 497"/>
              <a:gd name="T11" fmla="*/ 141 h 505"/>
              <a:gd name="T12" fmla="*/ 346 w 497"/>
              <a:gd name="T13" fmla="*/ 132 h 505"/>
              <a:gd name="T14" fmla="*/ 265 w 497"/>
              <a:gd name="T15" fmla="*/ 132 h 505"/>
              <a:gd name="T16" fmla="*/ 240 w 497"/>
              <a:gd name="T17" fmla="*/ 141 h 505"/>
              <a:gd name="T18" fmla="*/ 9 w 497"/>
              <a:gd name="T19" fmla="*/ 300 h 505"/>
              <a:gd name="T20" fmla="*/ 9 w 497"/>
              <a:gd name="T21" fmla="*/ 336 h 505"/>
              <a:gd name="T22" fmla="*/ 106 w 497"/>
              <a:gd name="T23" fmla="*/ 486 h 505"/>
              <a:gd name="T24" fmla="*/ 142 w 497"/>
              <a:gd name="T25" fmla="*/ 495 h 505"/>
              <a:gd name="T26" fmla="*/ 372 w 497"/>
              <a:gd name="T27" fmla="*/ 327 h 505"/>
              <a:gd name="T28" fmla="*/ 390 w 497"/>
              <a:gd name="T29" fmla="*/ 309 h 505"/>
              <a:gd name="T30" fmla="*/ 416 w 497"/>
              <a:gd name="T31" fmla="*/ 229 h 505"/>
              <a:gd name="T32" fmla="*/ 408 w 497"/>
              <a:gd name="T33" fmla="*/ 203 h 505"/>
              <a:gd name="T34" fmla="*/ 399 w 497"/>
              <a:gd name="T35" fmla="*/ 185 h 505"/>
              <a:gd name="T36" fmla="*/ 469 w 497"/>
              <a:gd name="T37" fmla="*/ 8 h 505"/>
              <a:gd name="T38" fmla="*/ 363 w 497"/>
              <a:gd name="T39" fmla="*/ 247 h 505"/>
              <a:gd name="T40" fmla="*/ 363 w 497"/>
              <a:gd name="T41" fmla="*/ 247 h 505"/>
              <a:gd name="T42" fmla="*/ 310 w 497"/>
              <a:gd name="T43" fmla="*/ 229 h 505"/>
              <a:gd name="T44" fmla="*/ 319 w 497"/>
              <a:gd name="T45" fmla="*/ 176 h 505"/>
              <a:gd name="T46" fmla="*/ 363 w 497"/>
              <a:gd name="T47" fmla="*/ 176 h 505"/>
              <a:gd name="T48" fmla="*/ 355 w 497"/>
              <a:gd name="T49" fmla="*/ 185 h 505"/>
              <a:gd name="T50" fmla="*/ 346 w 497"/>
              <a:gd name="T51" fmla="*/ 203 h 505"/>
              <a:gd name="T52" fmla="*/ 355 w 497"/>
              <a:gd name="T53" fmla="*/ 212 h 505"/>
              <a:gd name="T54" fmla="*/ 363 w 497"/>
              <a:gd name="T55" fmla="*/ 212 h 505"/>
              <a:gd name="T56" fmla="*/ 381 w 497"/>
              <a:gd name="T57" fmla="*/ 203 h 505"/>
              <a:gd name="T58" fmla="*/ 363 w 497"/>
              <a:gd name="T59" fmla="*/ 24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18" name="Freeform 24"/>
          <p:cNvSpPr>
            <a:spLocks noChangeArrowheads="1"/>
          </p:cNvSpPr>
          <p:nvPr userDrawn="1"/>
        </p:nvSpPr>
        <p:spPr bwMode="auto">
          <a:xfrm>
            <a:off x="8622704" y="2519535"/>
            <a:ext cx="232241" cy="184972"/>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19" name="Freeform 25"/>
          <p:cNvSpPr>
            <a:spLocks noChangeArrowheads="1"/>
          </p:cNvSpPr>
          <p:nvPr userDrawn="1"/>
        </p:nvSpPr>
        <p:spPr bwMode="auto">
          <a:xfrm>
            <a:off x="2813993" y="4035201"/>
            <a:ext cx="160308" cy="224021"/>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20" name="Freeform 26"/>
          <p:cNvSpPr>
            <a:spLocks noChangeArrowheads="1"/>
          </p:cNvSpPr>
          <p:nvPr userDrawn="1"/>
        </p:nvSpPr>
        <p:spPr bwMode="auto">
          <a:xfrm>
            <a:off x="790993" y="2461469"/>
            <a:ext cx="199357" cy="203468"/>
          </a:xfrm>
          <a:custGeom>
            <a:avLst/>
            <a:gdLst>
              <a:gd name="T0" fmla="*/ 256 w 426"/>
              <a:gd name="T1" fmla="*/ 265 h 435"/>
              <a:gd name="T2" fmla="*/ 256 w 426"/>
              <a:gd name="T3" fmla="*/ 265 h 435"/>
              <a:gd name="T4" fmla="*/ 0 w 426"/>
              <a:gd name="T5" fmla="*/ 301 h 435"/>
              <a:gd name="T6" fmla="*/ 35 w 426"/>
              <a:gd name="T7" fmla="*/ 345 h 435"/>
              <a:gd name="T8" fmla="*/ 346 w 426"/>
              <a:gd name="T9" fmla="*/ 345 h 435"/>
              <a:gd name="T10" fmla="*/ 346 w 426"/>
              <a:gd name="T11" fmla="*/ 35 h 435"/>
              <a:gd name="T12" fmla="*/ 292 w 426"/>
              <a:gd name="T13" fmla="*/ 0 h 435"/>
              <a:gd name="T14" fmla="*/ 256 w 426"/>
              <a:gd name="T15" fmla="*/ 265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35">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21" name="Freeform 27"/>
          <p:cNvSpPr>
            <a:spLocks noChangeArrowheads="1"/>
          </p:cNvSpPr>
          <p:nvPr userDrawn="1"/>
        </p:nvSpPr>
        <p:spPr bwMode="auto">
          <a:xfrm>
            <a:off x="1777225" y="2141017"/>
            <a:ext cx="236353" cy="184972"/>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23" name="Freeform 29"/>
          <p:cNvSpPr>
            <a:spLocks noChangeArrowheads="1"/>
          </p:cNvSpPr>
          <p:nvPr userDrawn="1"/>
        </p:nvSpPr>
        <p:spPr bwMode="auto">
          <a:xfrm>
            <a:off x="8644287" y="3654658"/>
            <a:ext cx="207579" cy="215799"/>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27" name="Freeform 33"/>
          <p:cNvSpPr>
            <a:spLocks noChangeArrowheads="1"/>
          </p:cNvSpPr>
          <p:nvPr userDrawn="1"/>
        </p:nvSpPr>
        <p:spPr bwMode="auto">
          <a:xfrm>
            <a:off x="7740314" y="3707192"/>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29" name="Freeform 35"/>
          <p:cNvSpPr>
            <a:spLocks noChangeArrowheads="1"/>
          </p:cNvSpPr>
          <p:nvPr userDrawn="1"/>
        </p:nvSpPr>
        <p:spPr bwMode="auto">
          <a:xfrm>
            <a:off x="8218903" y="4586675"/>
            <a:ext cx="166475" cy="195248"/>
          </a:xfrm>
          <a:custGeom>
            <a:avLst/>
            <a:gdLst>
              <a:gd name="T0" fmla="*/ 319 w 355"/>
              <a:gd name="T1" fmla="*/ 141 h 417"/>
              <a:gd name="T2" fmla="*/ 319 w 355"/>
              <a:gd name="T3" fmla="*/ 141 h 417"/>
              <a:gd name="T4" fmla="*/ 274 w 355"/>
              <a:gd name="T5" fmla="*/ 141 h 417"/>
              <a:gd name="T6" fmla="*/ 274 w 355"/>
              <a:gd name="T7" fmla="*/ 106 h 417"/>
              <a:gd name="T8" fmla="*/ 176 w 355"/>
              <a:gd name="T9" fmla="*/ 0 h 417"/>
              <a:gd name="T10" fmla="*/ 79 w 355"/>
              <a:gd name="T11" fmla="*/ 106 h 417"/>
              <a:gd name="T12" fmla="*/ 79 w 355"/>
              <a:gd name="T13" fmla="*/ 141 h 417"/>
              <a:gd name="T14" fmla="*/ 25 w 355"/>
              <a:gd name="T15" fmla="*/ 141 h 417"/>
              <a:gd name="T16" fmla="*/ 0 w 355"/>
              <a:gd name="T17" fmla="*/ 177 h 417"/>
              <a:gd name="T18" fmla="*/ 0 w 355"/>
              <a:gd name="T19" fmla="*/ 372 h 417"/>
              <a:gd name="T20" fmla="*/ 25 w 355"/>
              <a:gd name="T21" fmla="*/ 398 h 417"/>
              <a:gd name="T22" fmla="*/ 53 w 355"/>
              <a:gd name="T23" fmla="*/ 407 h 417"/>
              <a:gd name="T24" fmla="*/ 106 w 355"/>
              <a:gd name="T25" fmla="*/ 416 h 417"/>
              <a:gd name="T26" fmla="*/ 247 w 355"/>
              <a:gd name="T27" fmla="*/ 416 h 417"/>
              <a:gd name="T28" fmla="*/ 300 w 355"/>
              <a:gd name="T29" fmla="*/ 407 h 417"/>
              <a:gd name="T30" fmla="*/ 327 w 355"/>
              <a:gd name="T31" fmla="*/ 398 h 417"/>
              <a:gd name="T32" fmla="*/ 354 w 355"/>
              <a:gd name="T33" fmla="*/ 372 h 417"/>
              <a:gd name="T34" fmla="*/ 354 w 355"/>
              <a:gd name="T35" fmla="*/ 177 h 417"/>
              <a:gd name="T36" fmla="*/ 319 w 355"/>
              <a:gd name="T37" fmla="*/ 141 h 417"/>
              <a:gd name="T38" fmla="*/ 123 w 355"/>
              <a:gd name="T39" fmla="*/ 97 h 417"/>
              <a:gd name="T40" fmla="*/ 123 w 355"/>
              <a:gd name="T41" fmla="*/ 97 h 417"/>
              <a:gd name="T42" fmla="*/ 176 w 355"/>
              <a:gd name="T43" fmla="*/ 44 h 417"/>
              <a:gd name="T44" fmla="*/ 229 w 355"/>
              <a:gd name="T45" fmla="*/ 97 h 417"/>
              <a:gd name="T46" fmla="*/ 229 w 355"/>
              <a:gd name="T47" fmla="*/ 141 h 417"/>
              <a:gd name="T48" fmla="*/ 123 w 355"/>
              <a:gd name="T49" fmla="*/ 141 h 417"/>
              <a:gd name="T50" fmla="*/ 123 w 355"/>
              <a:gd name="T51" fmla="*/ 9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5" h="417">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31" name="Freeform 37"/>
          <p:cNvSpPr>
            <a:spLocks noChangeArrowheads="1"/>
          </p:cNvSpPr>
          <p:nvPr userDrawn="1"/>
        </p:nvSpPr>
        <p:spPr bwMode="auto">
          <a:xfrm>
            <a:off x="8223294" y="3727745"/>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37" name="Freeform 44"/>
          <p:cNvSpPr>
            <a:spLocks noChangeArrowheads="1"/>
          </p:cNvSpPr>
          <p:nvPr userDrawn="1"/>
        </p:nvSpPr>
        <p:spPr bwMode="auto">
          <a:xfrm>
            <a:off x="8681333" y="4578455"/>
            <a:ext cx="166474" cy="211691"/>
          </a:xfrm>
          <a:custGeom>
            <a:avLst/>
            <a:gdLst>
              <a:gd name="T0" fmla="*/ 319 w 355"/>
              <a:gd name="T1" fmla="*/ 177 h 453"/>
              <a:gd name="T2" fmla="*/ 319 w 355"/>
              <a:gd name="T3" fmla="*/ 177 h 453"/>
              <a:gd name="T4" fmla="*/ 275 w 355"/>
              <a:gd name="T5" fmla="*/ 177 h 453"/>
              <a:gd name="T6" fmla="*/ 275 w 355"/>
              <a:gd name="T7" fmla="*/ 115 h 453"/>
              <a:gd name="T8" fmla="*/ 177 w 355"/>
              <a:gd name="T9" fmla="*/ 0 h 453"/>
              <a:gd name="T10" fmla="*/ 79 w 355"/>
              <a:gd name="T11" fmla="*/ 115 h 453"/>
              <a:gd name="T12" fmla="*/ 79 w 355"/>
              <a:gd name="T13" fmla="*/ 124 h 453"/>
              <a:gd name="T14" fmla="*/ 124 w 355"/>
              <a:gd name="T15" fmla="*/ 124 h 453"/>
              <a:gd name="T16" fmla="*/ 124 w 355"/>
              <a:gd name="T17" fmla="*/ 106 h 453"/>
              <a:gd name="T18" fmla="*/ 177 w 355"/>
              <a:gd name="T19" fmla="*/ 53 h 453"/>
              <a:gd name="T20" fmla="*/ 230 w 355"/>
              <a:gd name="T21" fmla="*/ 106 h 453"/>
              <a:gd name="T22" fmla="*/ 230 w 355"/>
              <a:gd name="T23" fmla="*/ 177 h 453"/>
              <a:gd name="T24" fmla="*/ 26 w 355"/>
              <a:gd name="T25" fmla="*/ 177 h 453"/>
              <a:gd name="T26" fmla="*/ 0 w 355"/>
              <a:gd name="T27" fmla="*/ 204 h 453"/>
              <a:gd name="T28" fmla="*/ 0 w 355"/>
              <a:gd name="T29" fmla="*/ 399 h 453"/>
              <a:gd name="T30" fmla="*/ 26 w 355"/>
              <a:gd name="T31" fmla="*/ 434 h 453"/>
              <a:gd name="T32" fmla="*/ 53 w 355"/>
              <a:gd name="T33" fmla="*/ 443 h 453"/>
              <a:gd name="T34" fmla="*/ 106 w 355"/>
              <a:gd name="T35" fmla="*/ 452 h 453"/>
              <a:gd name="T36" fmla="*/ 248 w 355"/>
              <a:gd name="T37" fmla="*/ 452 h 453"/>
              <a:gd name="T38" fmla="*/ 301 w 355"/>
              <a:gd name="T39" fmla="*/ 443 h 453"/>
              <a:gd name="T40" fmla="*/ 328 w 355"/>
              <a:gd name="T41" fmla="*/ 434 h 453"/>
              <a:gd name="T42" fmla="*/ 354 w 355"/>
              <a:gd name="T43" fmla="*/ 399 h 453"/>
              <a:gd name="T44" fmla="*/ 354 w 355"/>
              <a:gd name="T45" fmla="*/ 204 h 453"/>
              <a:gd name="T46" fmla="*/ 319 w 355"/>
              <a:gd name="T47" fmla="*/ 17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39" name="Freeform 46"/>
          <p:cNvSpPr>
            <a:spLocks noChangeArrowheads="1"/>
          </p:cNvSpPr>
          <p:nvPr userDrawn="1"/>
        </p:nvSpPr>
        <p:spPr bwMode="auto">
          <a:xfrm>
            <a:off x="6361840" y="4100968"/>
            <a:ext cx="215799" cy="205524"/>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40" name="Freeform 47"/>
          <p:cNvSpPr>
            <a:spLocks noChangeArrowheads="1"/>
          </p:cNvSpPr>
          <p:nvPr userDrawn="1"/>
        </p:nvSpPr>
        <p:spPr bwMode="auto">
          <a:xfrm>
            <a:off x="6816047" y="4105078"/>
            <a:ext cx="232243" cy="203469"/>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41" name="Freeform 48"/>
          <p:cNvSpPr>
            <a:spLocks noChangeArrowheads="1"/>
          </p:cNvSpPr>
          <p:nvPr userDrawn="1"/>
        </p:nvSpPr>
        <p:spPr bwMode="auto">
          <a:xfrm>
            <a:off x="4978663" y="4125630"/>
            <a:ext cx="207580" cy="156198"/>
          </a:xfrm>
          <a:custGeom>
            <a:avLst/>
            <a:gdLst>
              <a:gd name="T0" fmla="*/ 444 w 445"/>
              <a:gd name="T1" fmla="*/ 336 h 337"/>
              <a:gd name="T2" fmla="*/ 444 w 445"/>
              <a:gd name="T3" fmla="*/ 336 h 337"/>
              <a:gd name="T4" fmla="*/ 178 w 445"/>
              <a:gd name="T5" fmla="*/ 98 h 337"/>
              <a:gd name="T6" fmla="*/ 178 w 445"/>
              <a:gd name="T7" fmla="*/ 0 h 337"/>
              <a:gd name="T8" fmla="*/ 0 w 445"/>
              <a:gd name="T9" fmla="*/ 159 h 337"/>
              <a:gd name="T10" fmla="*/ 178 w 445"/>
              <a:gd name="T11" fmla="*/ 327 h 337"/>
              <a:gd name="T12" fmla="*/ 178 w 445"/>
              <a:gd name="T13" fmla="*/ 221 h 337"/>
              <a:gd name="T14" fmla="*/ 444 w 445"/>
              <a:gd name="T15" fmla="*/ 336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 h="337">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42" name="Freeform 49"/>
          <p:cNvSpPr>
            <a:spLocks noChangeArrowheads="1"/>
          </p:cNvSpPr>
          <p:nvPr userDrawn="1"/>
        </p:nvSpPr>
        <p:spPr bwMode="auto">
          <a:xfrm>
            <a:off x="5903521" y="4125630"/>
            <a:ext cx="207580" cy="156198"/>
          </a:xfrm>
          <a:custGeom>
            <a:avLst/>
            <a:gdLst>
              <a:gd name="T0" fmla="*/ 266 w 444"/>
              <a:gd name="T1" fmla="*/ 221 h 337"/>
              <a:gd name="T2" fmla="*/ 266 w 444"/>
              <a:gd name="T3" fmla="*/ 221 h 337"/>
              <a:gd name="T4" fmla="*/ 266 w 444"/>
              <a:gd name="T5" fmla="*/ 327 h 337"/>
              <a:gd name="T6" fmla="*/ 443 w 444"/>
              <a:gd name="T7" fmla="*/ 159 h 337"/>
              <a:gd name="T8" fmla="*/ 266 w 444"/>
              <a:gd name="T9" fmla="*/ 0 h 337"/>
              <a:gd name="T10" fmla="*/ 266 w 444"/>
              <a:gd name="T11" fmla="*/ 98 h 337"/>
              <a:gd name="T12" fmla="*/ 0 w 444"/>
              <a:gd name="T13" fmla="*/ 336 h 337"/>
              <a:gd name="T14" fmla="*/ 266 w 444"/>
              <a:gd name="T15" fmla="*/ 221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337">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43" name="Freeform 50"/>
          <p:cNvSpPr>
            <a:spLocks noChangeArrowheads="1"/>
          </p:cNvSpPr>
          <p:nvPr userDrawn="1"/>
        </p:nvSpPr>
        <p:spPr bwMode="auto">
          <a:xfrm>
            <a:off x="350263" y="4100968"/>
            <a:ext cx="207580" cy="205524"/>
          </a:xfrm>
          <a:custGeom>
            <a:avLst/>
            <a:gdLst>
              <a:gd name="T0" fmla="*/ 257 w 444"/>
              <a:gd name="T1" fmla="*/ 257 h 443"/>
              <a:gd name="T2" fmla="*/ 257 w 444"/>
              <a:gd name="T3" fmla="*/ 257 h 443"/>
              <a:gd name="T4" fmla="*/ 160 w 444"/>
              <a:gd name="T5" fmla="*/ 310 h 443"/>
              <a:gd name="T6" fmla="*/ 62 w 444"/>
              <a:gd name="T7" fmla="*/ 310 h 443"/>
              <a:gd name="T8" fmla="*/ 71 w 444"/>
              <a:gd name="T9" fmla="*/ 407 h 443"/>
              <a:gd name="T10" fmla="*/ 310 w 444"/>
              <a:gd name="T11" fmla="*/ 310 h 443"/>
              <a:gd name="T12" fmla="*/ 416 w 444"/>
              <a:gd name="T13" fmla="*/ 61 h 443"/>
              <a:gd name="T14" fmla="*/ 319 w 444"/>
              <a:gd name="T15" fmla="*/ 53 h 443"/>
              <a:gd name="T16" fmla="*/ 319 w 444"/>
              <a:gd name="T17" fmla="*/ 151 h 443"/>
              <a:gd name="T18" fmla="*/ 257 w 444"/>
              <a:gd name="T19" fmla="*/ 2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44" name="Freeform 51"/>
          <p:cNvSpPr>
            <a:spLocks noChangeArrowheads="1"/>
          </p:cNvSpPr>
          <p:nvPr userDrawn="1"/>
        </p:nvSpPr>
        <p:spPr bwMode="auto">
          <a:xfrm>
            <a:off x="2199979" y="4137962"/>
            <a:ext cx="215801" cy="133592"/>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45" name="Freeform 52"/>
          <p:cNvSpPr>
            <a:spLocks noChangeArrowheads="1"/>
          </p:cNvSpPr>
          <p:nvPr userDrawn="1"/>
        </p:nvSpPr>
        <p:spPr bwMode="auto">
          <a:xfrm>
            <a:off x="4041473" y="4088636"/>
            <a:ext cx="224022" cy="232243"/>
          </a:xfrm>
          <a:custGeom>
            <a:avLst/>
            <a:gdLst>
              <a:gd name="T0" fmla="*/ 133 w 479"/>
              <a:gd name="T1" fmla="*/ 497 h 498"/>
              <a:gd name="T2" fmla="*/ 133 w 479"/>
              <a:gd name="T3" fmla="*/ 497 h 498"/>
              <a:gd name="T4" fmla="*/ 53 w 479"/>
              <a:gd name="T5" fmla="*/ 460 h 498"/>
              <a:gd name="T6" fmla="*/ 53 w 479"/>
              <a:gd name="T7" fmla="*/ 284 h 498"/>
              <a:gd name="T8" fmla="*/ 301 w 479"/>
              <a:gd name="T9" fmla="*/ 35 h 498"/>
              <a:gd name="T10" fmla="*/ 390 w 479"/>
              <a:gd name="T11" fmla="*/ 9 h 498"/>
              <a:gd name="T12" fmla="*/ 452 w 479"/>
              <a:gd name="T13" fmla="*/ 71 h 498"/>
              <a:gd name="T14" fmla="*/ 425 w 479"/>
              <a:gd name="T15" fmla="*/ 159 h 498"/>
              <a:gd name="T16" fmla="*/ 195 w 479"/>
              <a:gd name="T17" fmla="*/ 390 h 498"/>
              <a:gd name="T18" fmla="*/ 150 w 479"/>
              <a:gd name="T19" fmla="*/ 416 h 498"/>
              <a:gd name="T20" fmla="*/ 106 w 479"/>
              <a:gd name="T21" fmla="*/ 399 h 498"/>
              <a:gd name="T22" fmla="*/ 115 w 479"/>
              <a:gd name="T23" fmla="*/ 319 h 498"/>
              <a:gd name="T24" fmla="*/ 284 w 479"/>
              <a:gd name="T25" fmla="*/ 150 h 498"/>
              <a:gd name="T26" fmla="*/ 309 w 479"/>
              <a:gd name="T27" fmla="*/ 150 h 498"/>
              <a:gd name="T28" fmla="*/ 309 w 479"/>
              <a:gd name="T29" fmla="*/ 178 h 498"/>
              <a:gd name="T30" fmla="*/ 142 w 479"/>
              <a:gd name="T31" fmla="*/ 345 h 498"/>
              <a:gd name="T32" fmla="*/ 133 w 479"/>
              <a:gd name="T33" fmla="*/ 381 h 498"/>
              <a:gd name="T34" fmla="*/ 142 w 479"/>
              <a:gd name="T35" fmla="*/ 381 h 498"/>
              <a:gd name="T36" fmla="*/ 168 w 479"/>
              <a:gd name="T37" fmla="*/ 372 h 498"/>
              <a:gd name="T38" fmla="*/ 399 w 479"/>
              <a:gd name="T39" fmla="*/ 133 h 498"/>
              <a:gd name="T40" fmla="*/ 416 w 479"/>
              <a:gd name="T41" fmla="*/ 80 h 498"/>
              <a:gd name="T42" fmla="*/ 381 w 479"/>
              <a:gd name="T43" fmla="*/ 44 h 498"/>
              <a:gd name="T44" fmla="*/ 328 w 479"/>
              <a:gd name="T45" fmla="*/ 62 h 498"/>
              <a:gd name="T46" fmla="*/ 80 w 479"/>
              <a:gd name="T47" fmla="*/ 301 h 498"/>
              <a:gd name="T48" fmla="*/ 80 w 479"/>
              <a:gd name="T49" fmla="*/ 434 h 498"/>
              <a:gd name="T50" fmla="*/ 203 w 479"/>
              <a:gd name="T51" fmla="*/ 425 h 498"/>
              <a:gd name="T52" fmla="*/ 452 w 479"/>
              <a:gd name="T53" fmla="*/ 186 h 498"/>
              <a:gd name="T54" fmla="*/ 478 w 479"/>
              <a:gd name="T55" fmla="*/ 186 h 498"/>
              <a:gd name="T56" fmla="*/ 478 w 479"/>
              <a:gd name="T57" fmla="*/ 203 h 498"/>
              <a:gd name="T58" fmla="*/ 230 w 479"/>
              <a:gd name="T59" fmla="*/ 452 h 498"/>
              <a:gd name="T60" fmla="*/ 133 w 479"/>
              <a:gd name="T61"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46" name="Freeform 53"/>
          <p:cNvSpPr>
            <a:spLocks noChangeArrowheads="1"/>
          </p:cNvSpPr>
          <p:nvPr userDrawn="1"/>
        </p:nvSpPr>
        <p:spPr bwMode="auto">
          <a:xfrm>
            <a:off x="5428761" y="4125630"/>
            <a:ext cx="232241" cy="156198"/>
          </a:xfrm>
          <a:custGeom>
            <a:avLst/>
            <a:gdLst>
              <a:gd name="T0" fmla="*/ 177 w 497"/>
              <a:gd name="T1" fmla="*/ 70 h 337"/>
              <a:gd name="T2" fmla="*/ 177 w 497"/>
              <a:gd name="T3" fmla="*/ 70 h 337"/>
              <a:gd name="T4" fmla="*/ 177 w 497"/>
              <a:gd name="T5" fmla="*/ 0 h 337"/>
              <a:gd name="T6" fmla="*/ 0 w 497"/>
              <a:gd name="T7" fmla="*/ 159 h 337"/>
              <a:gd name="T8" fmla="*/ 177 w 497"/>
              <a:gd name="T9" fmla="*/ 327 h 337"/>
              <a:gd name="T10" fmla="*/ 177 w 497"/>
              <a:gd name="T11" fmla="*/ 257 h 337"/>
              <a:gd name="T12" fmla="*/ 71 w 497"/>
              <a:gd name="T13" fmla="*/ 159 h 337"/>
              <a:gd name="T14" fmla="*/ 177 w 497"/>
              <a:gd name="T15" fmla="*/ 70 h 337"/>
              <a:gd name="T16" fmla="*/ 301 w 497"/>
              <a:gd name="T17" fmla="*/ 98 h 337"/>
              <a:gd name="T18" fmla="*/ 301 w 497"/>
              <a:gd name="T19" fmla="*/ 98 h 337"/>
              <a:gd name="T20" fmla="*/ 301 w 497"/>
              <a:gd name="T21" fmla="*/ 0 h 337"/>
              <a:gd name="T22" fmla="*/ 124 w 497"/>
              <a:gd name="T23" fmla="*/ 159 h 337"/>
              <a:gd name="T24" fmla="*/ 301 w 497"/>
              <a:gd name="T25" fmla="*/ 327 h 337"/>
              <a:gd name="T26" fmla="*/ 301 w 497"/>
              <a:gd name="T27" fmla="*/ 221 h 337"/>
              <a:gd name="T28" fmla="*/ 496 w 497"/>
              <a:gd name="T29" fmla="*/ 336 h 337"/>
              <a:gd name="T30" fmla="*/ 301 w 497"/>
              <a:gd name="T31"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47" name="Freeform 54"/>
          <p:cNvSpPr>
            <a:spLocks noChangeArrowheads="1"/>
          </p:cNvSpPr>
          <p:nvPr userDrawn="1"/>
        </p:nvSpPr>
        <p:spPr bwMode="auto">
          <a:xfrm>
            <a:off x="1729330" y="4100968"/>
            <a:ext cx="232241" cy="205524"/>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48" name="Freeform 55"/>
          <p:cNvSpPr>
            <a:spLocks noChangeArrowheads="1"/>
          </p:cNvSpPr>
          <p:nvPr userDrawn="1"/>
        </p:nvSpPr>
        <p:spPr bwMode="auto">
          <a:xfrm>
            <a:off x="1312115" y="4088636"/>
            <a:ext cx="141812" cy="240463"/>
          </a:xfrm>
          <a:custGeom>
            <a:avLst/>
            <a:gdLst>
              <a:gd name="T0" fmla="*/ 284 w 303"/>
              <a:gd name="T1" fmla="*/ 363 h 514"/>
              <a:gd name="T2" fmla="*/ 284 w 303"/>
              <a:gd name="T3" fmla="*/ 363 h 514"/>
              <a:gd name="T4" fmla="*/ 222 w 303"/>
              <a:gd name="T5" fmla="*/ 168 h 514"/>
              <a:gd name="T6" fmla="*/ 89 w 303"/>
              <a:gd name="T7" fmla="*/ 106 h 514"/>
              <a:gd name="T8" fmla="*/ 45 w 303"/>
              <a:gd name="T9" fmla="*/ 9 h 514"/>
              <a:gd name="T10" fmla="*/ 19 w 303"/>
              <a:gd name="T11" fmla="*/ 0 h 514"/>
              <a:gd name="T12" fmla="*/ 10 w 303"/>
              <a:gd name="T13" fmla="*/ 27 h 514"/>
              <a:gd name="T14" fmla="*/ 63 w 303"/>
              <a:gd name="T15" fmla="*/ 124 h 514"/>
              <a:gd name="T16" fmla="*/ 19 w 303"/>
              <a:gd name="T17" fmla="*/ 239 h 514"/>
              <a:gd name="T18" fmla="*/ 72 w 303"/>
              <a:gd name="T19" fmla="*/ 434 h 514"/>
              <a:gd name="T20" fmla="*/ 204 w 303"/>
              <a:gd name="T21" fmla="*/ 497 h 514"/>
              <a:gd name="T22" fmla="*/ 284 w 303"/>
              <a:gd name="T23" fmla="*/ 363 h 514"/>
              <a:gd name="T24" fmla="*/ 125 w 303"/>
              <a:gd name="T25" fmla="*/ 222 h 514"/>
              <a:gd name="T26" fmla="*/ 125 w 303"/>
              <a:gd name="T27" fmla="*/ 222 h 514"/>
              <a:gd name="T28" fmla="*/ 81 w 303"/>
              <a:gd name="T29" fmla="*/ 203 h 514"/>
              <a:gd name="T30" fmla="*/ 98 w 303"/>
              <a:gd name="T31" fmla="*/ 159 h 514"/>
              <a:gd name="T32" fmla="*/ 142 w 303"/>
              <a:gd name="T33" fmla="*/ 178 h 514"/>
              <a:gd name="T34" fmla="*/ 125 w 303"/>
              <a:gd name="T35" fmla="*/ 22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514">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51" name="Freeform 63"/>
          <p:cNvSpPr>
            <a:spLocks noChangeArrowheads="1"/>
          </p:cNvSpPr>
          <p:nvPr userDrawn="1"/>
        </p:nvSpPr>
        <p:spPr bwMode="auto">
          <a:xfrm>
            <a:off x="2678850" y="5050488"/>
            <a:ext cx="180861" cy="160308"/>
          </a:xfrm>
          <a:custGeom>
            <a:avLst/>
            <a:gdLst>
              <a:gd name="T0" fmla="*/ 345 w 390"/>
              <a:gd name="T1" fmla="*/ 0 h 346"/>
              <a:gd name="T2" fmla="*/ 345 w 390"/>
              <a:gd name="T3" fmla="*/ 0 h 346"/>
              <a:gd name="T4" fmla="*/ 44 w 390"/>
              <a:gd name="T5" fmla="*/ 0 h 346"/>
              <a:gd name="T6" fmla="*/ 0 w 390"/>
              <a:gd name="T7" fmla="*/ 44 h 346"/>
              <a:gd name="T8" fmla="*/ 0 w 390"/>
              <a:gd name="T9" fmla="*/ 221 h 346"/>
              <a:gd name="T10" fmla="*/ 44 w 390"/>
              <a:gd name="T11" fmla="*/ 265 h 346"/>
              <a:gd name="T12" fmla="*/ 142 w 390"/>
              <a:gd name="T13" fmla="*/ 265 h 346"/>
              <a:gd name="T14" fmla="*/ 248 w 390"/>
              <a:gd name="T15" fmla="*/ 345 h 346"/>
              <a:gd name="T16" fmla="*/ 248 w 390"/>
              <a:gd name="T17" fmla="*/ 265 h 346"/>
              <a:gd name="T18" fmla="*/ 345 w 390"/>
              <a:gd name="T19" fmla="*/ 265 h 346"/>
              <a:gd name="T20" fmla="*/ 389 w 390"/>
              <a:gd name="T21" fmla="*/ 221 h 346"/>
              <a:gd name="T22" fmla="*/ 389 w 390"/>
              <a:gd name="T23" fmla="*/ 44 h 346"/>
              <a:gd name="T24" fmla="*/ 345 w 390"/>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52" name="Freeform 64"/>
          <p:cNvSpPr>
            <a:spLocks noChangeArrowheads="1"/>
          </p:cNvSpPr>
          <p:nvPr userDrawn="1"/>
        </p:nvSpPr>
        <p:spPr bwMode="auto">
          <a:xfrm>
            <a:off x="6828379" y="4567508"/>
            <a:ext cx="207580" cy="203468"/>
          </a:xfrm>
          <a:custGeom>
            <a:avLst/>
            <a:gdLst>
              <a:gd name="T0" fmla="*/ 222 w 444"/>
              <a:gd name="T1" fmla="*/ 0 h 435"/>
              <a:gd name="T2" fmla="*/ 284 w 444"/>
              <a:gd name="T3" fmla="*/ 160 h 435"/>
              <a:gd name="T4" fmla="*/ 443 w 444"/>
              <a:gd name="T5" fmla="*/ 160 h 435"/>
              <a:gd name="T6" fmla="*/ 310 w 444"/>
              <a:gd name="T7" fmla="*/ 257 h 435"/>
              <a:gd name="T8" fmla="*/ 354 w 444"/>
              <a:gd name="T9" fmla="*/ 434 h 435"/>
              <a:gd name="T10" fmla="*/ 222 w 444"/>
              <a:gd name="T11" fmla="*/ 327 h 435"/>
              <a:gd name="T12" fmla="*/ 88 w 444"/>
              <a:gd name="T13" fmla="*/ 434 h 435"/>
              <a:gd name="T14" fmla="*/ 133 w 444"/>
              <a:gd name="T15" fmla="*/ 257 h 435"/>
              <a:gd name="T16" fmla="*/ 0 w 444"/>
              <a:gd name="T17" fmla="*/ 160 h 435"/>
              <a:gd name="T18" fmla="*/ 160 w 444"/>
              <a:gd name="T19" fmla="*/ 160 h 435"/>
              <a:gd name="T20" fmla="*/ 222 w 444"/>
              <a:gd name="T2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accent4"/>
          </a:solidFill>
          <a:ln>
            <a:noFill/>
          </a:ln>
          <a:effectLst/>
        </p:spPr>
        <p:txBody>
          <a:bodyPr wrap="none" anchor="ctr"/>
          <a:lstStyle/>
          <a:p>
            <a:endParaRPr lang="en-US">
              <a:latin typeface="Trebuchet MS" pitchFamily="34" charset="0"/>
            </a:endParaRPr>
          </a:p>
        </p:txBody>
      </p:sp>
      <p:sp>
        <p:nvSpPr>
          <p:cNvPr id="253" name="Freeform 65"/>
          <p:cNvSpPr>
            <a:spLocks noChangeArrowheads="1"/>
          </p:cNvSpPr>
          <p:nvPr userDrawn="1"/>
        </p:nvSpPr>
        <p:spPr bwMode="auto">
          <a:xfrm>
            <a:off x="7700472" y="4147211"/>
            <a:ext cx="195247" cy="195247"/>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54" name="Freeform 66"/>
          <p:cNvSpPr>
            <a:spLocks noChangeArrowheads="1"/>
          </p:cNvSpPr>
          <p:nvPr userDrawn="1"/>
        </p:nvSpPr>
        <p:spPr bwMode="auto">
          <a:xfrm>
            <a:off x="5436982" y="5021715"/>
            <a:ext cx="215799" cy="215801"/>
          </a:xfrm>
          <a:custGeom>
            <a:avLst/>
            <a:gdLst>
              <a:gd name="T0" fmla="*/ 408 w 462"/>
              <a:gd name="T1" fmla="*/ 54 h 462"/>
              <a:gd name="T2" fmla="*/ 408 w 462"/>
              <a:gd name="T3" fmla="*/ 54 h 462"/>
              <a:gd name="T4" fmla="*/ 292 w 462"/>
              <a:gd name="T5" fmla="*/ 19 h 462"/>
              <a:gd name="T6" fmla="*/ 230 w 462"/>
              <a:gd name="T7" fmla="*/ 80 h 462"/>
              <a:gd name="T8" fmla="*/ 213 w 462"/>
              <a:gd name="T9" fmla="*/ 160 h 462"/>
              <a:gd name="T10" fmla="*/ 8 w 462"/>
              <a:gd name="T11" fmla="*/ 363 h 462"/>
              <a:gd name="T12" fmla="*/ 35 w 462"/>
              <a:gd name="T13" fmla="*/ 426 h 462"/>
              <a:gd name="T14" fmla="*/ 98 w 462"/>
              <a:gd name="T15" fmla="*/ 453 h 462"/>
              <a:gd name="T16" fmla="*/ 301 w 462"/>
              <a:gd name="T17" fmla="*/ 248 h 462"/>
              <a:gd name="T18" fmla="*/ 381 w 462"/>
              <a:gd name="T19" fmla="*/ 231 h 462"/>
              <a:gd name="T20" fmla="*/ 443 w 462"/>
              <a:gd name="T21" fmla="*/ 169 h 462"/>
              <a:gd name="T22" fmla="*/ 408 w 462"/>
              <a:gd name="T23" fmla="*/ 54 h 462"/>
              <a:gd name="T24" fmla="*/ 186 w 462"/>
              <a:gd name="T25" fmla="*/ 257 h 462"/>
              <a:gd name="T26" fmla="*/ 186 w 462"/>
              <a:gd name="T27" fmla="*/ 257 h 462"/>
              <a:gd name="T28" fmla="*/ 195 w 462"/>
              <a:gd name="T29" fmla="*/ 222 h 462"/>
              <a:gd name="T30" fmla="*/ 230 w 462"/>
              <a:gd name="T31" fmla="*/ 213 h 462"/>
              <a:gd name="T32" fmla="*/ 221 w 462"/>
              <a:gd name="T33" fmla="*/ 248 h 462"/>
              <a:gd name="T34" fmla="*/ 186 w 462"/>
              <a:gd name="T35" fmla="*/ 257 h 462"/>
              <a:gd name="T36" fmla="*/ 354 w 462"/>
              <a:gd name="T37" fmla="*/ 116 h 462"/>
              <a:gd name="T38" fmla="*/ 354 w 462"/>
              <a:gd name="T39" fmla="*/ 116 h 462"/>
              <a:gd name="T40" fmla="*/ 310 w 462"/>
              <a:gd name="T41" fmla="*/ 36 h 462"/>
              <a:gd name="T42" fmla="*/ 390 w 462"/>
              <a:gd name="T43" fmla="*/ 72 h 462"/>
              <a:gd name="T44" fmla="*/ 425 w 462"/>
              <a:gd name="T45" fmla="*/ 151 h 462"/>
              <a:gd name="T46" fmla="*/ 354 w 462"/>
              <a:gd name="T47" fmla="*/ 11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55" name="Freeform 67"/>
          <p:cNvSpPr>
            <a:spLocks noChangeArrowheads="1"/>
          </p:cNvSpPr>
          <p:nvPr userDrawn="1"/>
        </p:nvSpPr>
        <p:spPr bwMode="auto">
          <a:xfrm>
            <a:off x="7277604" y="4530514"/>
            <a:ext cx="211691" cy="24868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56" name="Freeform 68"/>
          <p:cNvSpPr>
            <a:spLocks noChangeArrowheads="1"/>
          </p:cNvSpPr>
          <p:nvPr userDrawn="1"/>
        </p:nvSpPr>
        <p:spPr bwMode="auto">
          <a:xfrm>
            <a:off x="6370061" y="5025825"/>
            <a:ext cx="199357" cy="215801"/>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57" name="Freeform 69"/>
          <p:cNvSpPr>
            <a:spLocks noChangeArrowheads="1"/>
          </p:cNvSpPr>
          <p:nvPr userDrawn="1"/>
        </p:nvSpPr>
        <p:spPr bwMode="auto">
          <a:xfrm>
            <a:off x="5895300" y="5029935"/>
            <a:ext cx="224022" cy="199359"/>
          </a:xfrm>
          <a:custGeom>
            <a:avLst/>
            <a:gdLst>
              <a:gd name="T0" fmla="*/ 26 w 479"/>
              <a:gd name="T1" fmla="*/ 123 h 426"/>
              <a:gd name="T2" fmla="*/ 26 w 479"/>
              <a:gd name="T3" fmla="*/ 123 h 426"/>
              <a:gd name="T4" fmla="*/ 451 w 479"/>
              <a:gd name="T5" fmla="*/ 123 h 426"/>
              <a:gd name="T6" fmla="*/ 451 w 479"/>
              <a:gd name="T7" fmla="*/ 106 h 426"/>
              <a:gd name="T8" fmla="*/ 354 w 479"/>
              <a:gd name="T9" fmla="*/ 79 h 426"/>
              <a:gd name="T10" fmla="*/ 336 w 479"/>
              <a:gd name="T11" fmla="*/ 79 h 426"/>
              <a:gd name="T12" fmla="*/ 336 w 479"/>
              <a:gd name="T13" fmla="*/ 0 h 426"/>
              <a:gd name="T14" fmla="*/ 141 w 479"/>
              <a:gd name="T15" fmla="*/ 0 h 426"/>
              <a:gd name="T16" fmla="*/ 141 w 479"/>
              <a:gd name="T17" fmla="*/ 79 h 426"/>
              <a:gd name="T18" fmla="*/ 124 w 479"/>
              <a:gd name="T19" fmla="*/ 79 h 426"/>
              <a:gd name="T20" fmla="*/ 26 w 479"/>
              <a:gd name="T21" fmla="*/ 106 h 426"/>
              <a:gd name="T22" fmla="*/ 26 w 479"/>
              <a:gd name="T23" fmla="*/ 123 h 426"/>
              <a:gd name="T24" fmla="*/ 451 w 479"/>
              <a:gd name="T25" fmla="*/ 159 h 426"/>
              <a:gd name="T26" fmla="*/ 451 w 479"/>
              <a:gd name="T27" fmla="*/ 159 h 426"/>
              <a:gd name="T28" fmla="*/ 26 w 479"/>
              <a:gd name="T29" fmla="*/ 159 h 426"/>
              <a:gd name="T30" fmla="*/ 0 w 479"/>
              <a:gd name="T31" fmla="*/ 185 h 426"/>
              <a:gd name="T32" fmla="*/ 0 w 479"/>
              <a:gd name="T33" fmla="*/ 274 h 426"/>
              <a:gd name="T34" fmla="*/ 26 w 479"/>
              <a:gd name="T35" fmla="*/ 300 h 426"/>
              <a:gd name="T36" fmla="*/ 71 w 479"/>
              <a:gd name="T37" fmla="*/ 300 h 426"/>
              <a:gd name="T38" fmla="*/ 53 w 479"/>
              <a:gd name="T39" fmla="*/ 425 h 426"/>
              <a:gd name="T40" fmla="*/ 425 w 479"/>
              <a:gd name="T41" fmla="*/ 425 h 426"/>
              <a:gd name="T42" fmla="*/ 407 w 479"/>
              <a:gd name="T43" fmla="*/ 300 h 426"/>
              <a:gd name="T44" fmla="*/ 451 w 479"/>
              <a:gd name="T45" fmla="*/ 300 h 426"/>
              <a:gd name="T46" fmla="*/ 478 w 479"/>
              <a:gd name="T47" fmla="*/ 274 h 426"/>
              <a:gd name="T48" fmla="*/ 478 w 479"/>
              <a:gd name="T49" fmla="*/ 185 h 426"/>
              <a:gd name="T50" fmla="*/ 451 w 479"/>
              <a:gd name="T51" fmla="*/ 159 h 426"/>
              <a:gd name="T52" fmla="*/ 97 w 479"/>
              <a:gd name="T53" fmla="*/ 372 h 426"/>
              <a:gd name="T54" fmla="*/ 97 w 479"/>
              <a:gd name="T55" fmla="*/ 372 h 426"/>
              <a:gd name="T56" fmla="*/ 132 w 479"/>
              <a:gd name="T57" fmla="*/ 212 h 426"/>
              <a:gd name="T58" fmla="*/ 345 w 479"/>
              <a:gd name="T59" fmla="*/ 212 h 426"/>
              <a:gd name="T60" fmla="*/ 381 w 479"/>
              <a:gd name="T61" fmla="*/ 372 h 426"/>
              <a:gd name="T62" fmla="*/ 97 w 479"/>
              <a:gd name="T63" fmla="*/ 37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58" name="Freeform 70"/>
          <p:cNvSpPr>
            <a:spLocks noChangeArrowheads="1"/>
          </p:cNvSpPr>
          <p:nvPr userDrawn="1"/>
        </p:nvSpPr>
        <p:spPr bwMode="auto">
          <a:xfrm>
            <a:off x="2191758" y="5025825"/>
            <a:ext cx="232243" cy="207580"/>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59" name="Freeform 71"/>
          <p:cNvSpPr>
            <a:spLocks noChangeArrowheads="1"/>
          </p:cNvSpPr>
          <p:nvPr userDrawn="1"/>
        </p:nvSpPr>
        <p:spPr bwMode="auto">
          <a:xfrm>
            <a:off x="3145389" y="5054599"/>
            <a:ext cx="207580" cy="154144"/>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60" name="Freeform 72"/>
          <p:cNvSpPr>
            <a:spLocks noChangeArrowheads="1"/>
          </p:cNvSpPr>
          <p:nvPr userDrawn="1"/>
        </p:nvSpPr>
        <p:spPr bwMode="auto">
          <a:xfrm>
            <a:off x="4528566" y="5038157"/>
            <a:ext cx="182916" cy="187027"/>
          </a:xfrm>
          <a:custGeom>
            <a:avLst/>
            <a:gdLst>
              <a:gd name="T0" fmla="*/ 346 w 391"/>
              <a:gd name="T1" fmla="*/ 0 h 400"/>
              <a:gd name="T2" fmla="*/ 346 w 391"/>
              <a:gd name="T3" fmla="*/ 0 h 400"/>
              <a:gd name="T4" fmla="*/ 142 w 391"/>
              <a:gd name="T5" fmla="*/ 0 h 400"/>
              <a:gd name="T6" fmla="*/ 98 w 391"/>
              <a:gd name="T7" fmla="*/ 44 h 400"/>
              <a:gd name="T8" fmla="*/ 98 w 391"/>
              <a:gd name="T9" fmla="*/ 248 h 400"/>
              <a:gd name="T10" fmla="*/ 142 w 391"/>
              <a:gd name="T11" fmla="*/ 292 h 400"/>
              <a:gd name="T12" fmla="*/ 346 w 391"/>
              <a:gd name="T13" fmla="*/ 292 h 400"/>
              <a:gd name="T14" fmla="*/ 390 w 391"/>
              <a:gd name="T15" fmla="*/ 248 h 400"/>
              <a:gd name="T16" fmla="*/ 390 w 391"/>
              <a:gd name="T17" fmla="*/ 44 h 400"/>
              <a:gd name="T18" fmla="*/ 346 w 391"/>
              <a:gd name="T19" fmla="*/ 0 h 400"/>
              <a:gd name="T20" fmla="*/ 346 w 391"/>
              <a:gd name="T21" fmla="*/ 248 h 400"/>
              <a:gd name="T22" fmla="*/ 346 w 391"/>
              <a:gd name="T23" fmla="*/ 248 h 400"/>
              <a:gd name="T24" fmla="*/ 142 w 391"/>
              <a:gd name="T25" fmla="*/ 248 h 400"/>
              <a:gd name="T26" fmla="*/ 142 w 391"/>
              <a:gd name="T27" fmla="*/ 44 h 400"/>
              <a:gd name="T28" fmla="*/ 346 w 391"/>
              <a:gd name="T29" fmla="*/ 44 h 400"/>
              <a:gd name="T30" fmla="*/ 346 w 391"/>
              <a:gd name="T31" fmla="*/ 248 h 400"/>
              <a:gd name="T32" fmla="*/ 45 w 391"/>
              <a:gd name="T33" fmla="*/ 195 h 400"/>
              <a:gd name="T34" fmla="*/ 45 w 391"/>
              <a:gd name="T35" fmla="*/ 195 h 400"/>
              <a:gd name="T36" fmla="*/ 0 w 391"/>
              <a:gd name="T37" fmla="*/ 195 h 400"/>
              <a:gd name="T38" fmla="*/ 0 w 391"/>
              <a:gd name="T39" fmla="*/ 346 h 400"/>
              <a:gd name="T40" fmla="*/ 45 w 391"/>
              <a:gd name="T41" fmla="*/ 399 h 400"/>
              <a:gd name="T42" fmla="*/ 196 w 391"/>
              <a:gd name="T43" fmla="*/ 399 h 400"/>
              <a:gd name="T44" fmla="*/ 196 w 391"/>
              <a:gd name="T45" fmla="*/ 346 h 400"/>
              <a:gd name="T46" fmla="*/ 45 w 391"/>
              <a:gd name="T47" fmla="*/ 346 h 400"/>
              <a:gd name="T48" fmla="*/ 45 w 391"/>
              <a:gd name="T49" fmla="*/ 1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40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62" name="Freeform 74"/>
          <p:cNvSpPr>
            <a:spLocks noChangeArrowheads="1"/>
          </p:cNvSpPr>
          <p:nvPr userDrawn="1"/>
        </p:nvSpPr>
        <p:spPr bwMode="auto">
          <a:xfrm>
            <a:off x="4049694" y="5034046"/>
            <a:ext cx="215801" cy="191138"/>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63" name="Freeform 75"/>
          <p:cNvSpPr>
            <a:spLocks noChangeArrowheads="1"/>
          </p:cNvSpPr>
          <p:nvPr userDrawn="1"/>
        </p:nvSpPr>
        <p:spPr bwMode="auto">
          <a:xfrm>
            <a:off x="804472" y="4575729"/>
            <a:ext cx="232241" cy="187026"/>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64" name="Freeform 76"/>
          <p:cNvSpPr>
            <a:spLocks noChangeArrowheads="1"/>
          </p:cNvSpPr>
          <p:nvPr userDrawn="1"/>
        </p:nvSpPr>
        <p:spPr bwMode="auto">
          <a:xfrm>
            <a:off x="853797" y="4092746"/>
            <a:ext cx="131535" cy="228133"/>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65" name="Freeform 77"/>
          <p:cNvSpPr>
            <a:spLocks noChangeArrowheads="1"/>
          </p:cNvSpPr>
          <p:nvPr userDrawn="1"/>
        </p:nvSpPr>
        <p:spPr bwMode="auto">
          <a:xfrm>
            <a:off x="4149373" y="1753480"/>
            <a:ext cx="232243" cy="195248"/>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66" name="Freeform 78"/>
          <p:cNvSpPr>
            <a:spLocks noChangeArrowheads="1"/>
          </p:cNvSpPr>
          <p:nvPr userDrawn="1"/>
        </p:nvSpPr>
        <p:spPr bwMode="auto">
          <a:xfrm>
            <a:off x="4990994" y="5038157"/>
            <a:ext cx="184972" cy="187027"/>
          </a:xfrm>
          <a:custGeom>
            <a:avLst/>
            <a:gdLst>
              <a:gd name="T0" fmla="*/ 381 w 399"/>
              <a:gd name="T1" fmla="*/ 336 h 400"/>
              <a:gd name="T2" fmla="*/ 381 w 399"/>
              <a:gd name="T3" fmla="*/ 336 h 400"/>
              <a:gd name="T4" fmla="*/ 292 w 399"/>
              <a:gd name="T5" fmla="*/ 239 h 400"/>
              <a:gd name="T6" fmla="*/ 310 w 399"/>
              <a:gd name="T7" fmla="*/ 159 h 400"/>
              <a:gd name="T8" fmla="*/ 151 w 399"/>
              <a:gd name="T9" fmla="*/ 0 h 400"/>
              <a:gd name="T10" fmla="*/ 0 w 399"/>
              <a:gd name="T11" fmla="*/ 151 h 400"/>
              <a:gd name="T12" fmla="*/ 160 w 399"/>
              <a:gd name="T13" fmla="*/ 310 h 400"/>
              <a:gd name="T14" fmla="*/ 230 w 399"/>
              <a:gd name="T15" fmla="*/ 292 h 400"/>
              <a:gd name="T16" fmla="*/ 328 w 399"/>
              <a:gd name="T17" fmla="*/ 390 h 400"/>
              <a:gd name="T18" fmla="*/ 363 w 399"/>
              <a:gd name="T19" fmla="*/ 390 h 400"/>
              <a:gd name="T20" fmla="*/ 389 w 399"/>
              <a:gd name="T21" fmla="*/ 364 h 400"/>
              <a:gd name="T22" fmla="*/ 381 w 399"/>
              <a:gd name="T23" fmla="*/ 336 h 400"/>
              <a:gd name="T24" fmla="*/ 44 w 399"/>
              <a:gd name="T25" fmla="*/ 151 h 400"/>
              <a:gd name="T26" fmla="*/ 44 w 399"/>
              <a:gd name="T27" fmla="*/ 151 h 400"/>
              <a:gd name="T28" fmla="*/ 151 w 399"/>
              <a:gd name="T29" fmla="*/ 44 h 400"/>
              <a:gd name="T30" fmla="*/ 266 w 399"/>
              <a:gd name="T31" fmla="*/ 159 h 400"/>
              <a:gd name="T32" fmla="*/ 160 w 399"/>
              <a:gd name="T33" fmla="*/ 266 h 400"/>
              <a:gd name="T34" fmla="*/ 44 w 399"/>
              <a:gd name="T35" fmla="*/ 15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9" h="400">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73" name="Freeform 85"/>
          <p:cNvSpPr>
            <a:spLocks noChangeArrowheads="1"/>
          </p:cNvSpPr>
          <p:nvPr userDrawn="1"/>
        </p:nvSpPr>
        <p:spPr bwMode="auto">
          <a:xfrm>
            <a:off x="354374" y="5029935"/>
            <a:ext cx="207580" cy="203469"/>
          </a:xfrm>
          <a:custGeom>
            <a:avLst/>
            <a:gdLst>
              <a:gd name="T0" fmla="*/ 443 w 444"/>
              <a:gd name="T1" fmla="*/ 159 h 435"/>
              <a:gd name="T2" fmla="*/ 284 w 444"/>
              <a:gd name="T3" fmla="*/ 159 h 435"/>
              <a:gd name="T4" fmla="*/ 222 w 444"/>
              <a:gd name="T5" fmla="*/ 0 h 435"/>
              <a:gd name="T6" fmla="*/ 160 w 444"/>
              <a:gd name="T7" fmla="*/ 159 h 435"/>
              <a:gd name="T8" fmla="*/ 0 w 444"/>
              <a:gd name="T9" fmla="*/ 159 h 435"/>
              <a:gd name="T10" fmla="*/ 133 w 444"/>
              <a:gd name="T11" fmla="*/ 256 h 435"/>
              <a:gd name="T12" fmla="*/ 88 w 444"/>
              <a:gd name="T13" fmla="*/ 434 h 435"/>
              <a:gd name="T14" fmla="*/ 222 w 444"/>
              <a:gd name="T15" fmla="*/ 327 h 435"/>
              <a:gd name="T16" fmla="*/ 354 w 444"/>
              <a:gd name="T17" fmla="*/ 434 h 435"/>
              <a:gd name="T18" fmla="*/ 310 w 444"/>
              <a:gd name="T19" fmla="*/ 256 h 435"/>
              <a:gd name="T20" fmla="*/ 443 w 444"/>
              <a:gd name="T21" fmla="*/ 159 h 435"/>
              <a:gd name="T22" fmla="*/ 222 w 444"/>
              <a:gd name="T23" fmla="*/ 283 h 435"/>
              <a:gd name="T24" fmla="*/ 141 w 444"/>
              <a:gd name="T25" fmla="*/ 344 h 435"/>
              <a:gd name="T26" fmla="*/ 177 w 444"/>
              <a:gd name="T27" fmla="*/ 256 h 435"/>
              <a:gd name="T28" fmla="*/ 106 w 444"/>
              <a:gd name="T29" fmla="*/ 194 h 435"/>
              <a:gd name="T30" fmla="*/ 195 w 444"/>
              <a:gd name="T31" fmla="*/ 203 h 435"/>
              <a:gd name="T32" fmla="*/ 222 w 444"/>
              <a:gd name="T33" fmla="*/ 97 h 435"/>
              <a:gd name="T34" fmla="*/ 248 w 444"/>
              <a:gd name="T35" fmla="*/ 203 h 435"/>
              <a:gd name="T36" fmla="*/ 337 w 444"/>
              <a:gd name="T37" fmla="*/ 194 h 435"/>
              <a:gd name="T38" fmla="*/ 266 w 444"/>
              <a:gd name="T39" fmla="*/ 256 h 435"/>
              <a:gd name="T40" fmla="*/ 293 w 444"/>
              <a:gd name="T41" fmla="*/ 344 h 435"/>
              <a:gd name="T42" fmla="*/ 222 w 444"/>
              <a:gd name="T43" fmla="*/ 28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35">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74" name="Freeform 86"/>
          <p:cNvSpPr>
            <a:spLocks noChangeArrowheads="1"/>
          </p:cNvSpPr>
          <p:nvPr userDrawn="1"/>
        </p:nvSpPr>
        <p:spPr bwMode="auto">
          <a:xfrm>
            <a:off x="6365950" y="4583949"/>
            <a:ext cx="205524" cy="166474"/>
          </a:xfrm>
          <a:custGeom>
            <a:avLst/>
            <a:gdLst>
              <a:gd name="T0" fmla="*/ 398 w 443"/>
              <a:gd name="T1" fmla="*/ 36 h 356"/>
              <a:gd name="T2" fmla="*/ 398 w 443"/>
              <a:gd name="T3" fmla="*/ 36 h 356"/>
              <a:gd name="T4" fmla="*/ 247 w 443"/>
              <a:gd name="T5" fmla="*/ 36 h 356"/>
              <a:gd name="T6" fmla="*/ 221 w 443"/>
              <a:gd name="T7" fmla="*/ 62 h 356"/>
              <a:gd name="T8" fmla="*/ 194 w 443"/>
              <a:gd name="T9" fmla="*/ 36 h 356"/>
              <a:gd name="T10" fmla="*/ 44 w 443"/>
              <a:gd name="T11" fmla="*/ 36 h 356"/>
              <a:gd name="T12" fmla="*/ 44 w 443"/>
              <a:gd name="T13" fmla="*/ 186 h 356"/>
              <a:gd name="T14" fmla="*/ 221 w 443"/>
              <a:gd name="T15" fmla="*/ 355 h 356"/>
              <a:gd name="T16" fmla="*/ 398 w 443"/>
              <a:gd name="T17" fmla="*/ 186 h 356"/>
              <a:gd name="T18" fmla="*/ 398 w 443"/>
              <a:gd name="T19" fmla="*/ 36 h 356"/>
              <a:gd name="T20" fmla="*/ 372 w 443"/>
              <a:gd name="T21" fmla="*/ 160 h 356"/>
              <a:gd name="T22" fmla="*/ 372 w 443"/>
              <a:gd name="T23" fmla="*/ 160 h 356"/>
              <a:gd name="T24" fmla="*/ 221 w 443"/>
              <a:gd name="T25" fmla="*/ 301 h 356"/>
              <a:gd name="T26" fmla="*/ 70 w 443"/>
              <a:gd name="T27" fmla="*/ 160 h 356"/>
              <a:gd name="T28" fmla="*/ 44 w 443"/>
              <a:gd name="T29" fmla="*/ 116 h 356"/>
              <a:gd name="T30" fmla="*/ 70 w 443"/>
              <a:gd name="T31" fmla="*/ 62 h 356"/>
              <a:gd name="T32" fmla="*/ 115 w 443"/>
              <a:gd name="T33" fmla="*/ 45 h 356"/>
              <a:gd name="T34" fmla="*/ 168 w 443"/>
              <a:gd name="T35" fmla="*/ 71 h 356"/>
              <a:gd name="T36" fmla="*/ 221 w 443"/>
              <a:gd name="T37" fmla="*/ 116 h 356"/>
              <a:gd name="T38" fmla="*/ 275 w 443"/>
              <a:gd name="T39" fmla="*/ 71 h 356"/>
              <a:gd name="T40" fmla="*/ 328 w 443"/>
              <a:gd name="T41" fmla="*/ 45 h 356"/>
              <a:gd name="T42" fmla="*/ 372 w 443"/>
              <a:gd name="T43" fmla="*/ 62 h 356"/>
              <a:gd name="T44" fmla="*/ 398 w 443"/>
              <a:gd name="T45" fmla="*/ 116 h 356"/>
              <a:gd name="T46" fmla="*/ 372 w 443"/>
              <a:gd name="T47" fmla="*/ 16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3" h="356">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82" name="Freeform 94"/>
          <p:cNvSpPr>
            <a:spLocks noChangeArrowheads="1"/>
          </p:cNvSpPr>
          <p:nvPr userDrawn="1"/>
        </p:nvSpPr>
        <p:spPr bwMode="auto">
          <a:xfrm>
            <a:off x="4503903" y="4154404"/>
            <a:ext cx="232241" cy="104818"/>
          </a:xfrm>
          <a:custGeom>
            <a:avLst/>
            <a:gdLst>
              <a:gd name="T0" fmla="*/ 478 w 498"/>
              <a:gd name="T1" fmla="*/ 90 h 223"/>
              <a:gd name="T2" fmla="*/ 478 w 498"/>
              <a:gd name="T3" fmla="*/ 90 h 223"/>
              <a:gd name="T4" fmla="*/ 399 w 498"/>
              <a:gd name="T5" fmla="*/ 9 h 223"/>
              <a:gd name="T6" fmla="*/ 372 w 498"/>
              <a:gd name="T7" fmla="*/ 0 h 223"/>
              <a:gd name="T8" fmla="*/ 249 w 498"/>
              <a:gd name="T9" fmla="*/ 0 h 223"/>
              <a:gd name="T10" fmla="*/ 124 w 498"/>
              <a:gd name="T11" fmla="*/ 0 h 223"/>
              <a:gd name="T12" fmla="*/ 98 w 498"/>
              <a:gd name="T13" fmla="*/ 9 h 223"/>
              <a:gd name="T14" fmla="*/ 18 w 498"/>
              <a:gd name="T15" fmla="*/ 90 h 223"/>
              <a:gd name="T16" fmla="*/ 0 w 498"/>
              <a:gd name="T17" fmla="*/ 125 h 223"/>
              <a:gd name="T18" fmla="*/ 18 w 498"/>
              <a:gd name="T19" fmla="*/ 196 h 223"/>
              <a:gd name="T20" fmla="*/ 45 w 498"/>
              <a:gd name="T21" fmla="*/ 222 h 223"/>
              <a:gd name="T22" fmla="*/ 452 w 498"/>
              <a:gd name="T23" fmla="*/ 222 h 223"/>
              <a:gd name="T24" fmla="*/ 478 w 498"/>
              <a:gd name="T25" fmla="*/ 196 h 223"/>
              <a:gd name="T26" fmla="*/ 497 w 498"/>
              <a:gd name="T27" fmla="*/ 125 h 223"/>
              <a:gd name="T28" fmla="*/ 478 w 498"/>
              <a:gd name="T29" fmla="*/ 90 h 223"/>
              <a:gd name="T30" fmla="*/ 346 w 498"/>
              <a:gd name="T31" fmla="*/ 98 h 223"/>
              <a:gd name="T32" fmla="*/ 346 w 498"/>
              <a:gd name="T33" fmla="*/ 98 h 223"/>
              <a:gd name="T34" fmla="*/ 346 w 498"/>
              <a:gd name="T35" fmla="*/ 107 h 223"/>
              <a:gd name="T36" fmla="*/ 319 w 498"/>
              <a:gd name="T37" fmla="*/ 151 h 223"/>
              <a:gd name="T38" fmla="*/ 178 w 498"/>
              <a:gd name="T39" fmla="*/ 151 h 223"/>
              <a:gd name="T40" fmla="*/ 151 w 498"/>
              <a:gd name="T41" fmla="*/ 107 h 223"/>
              <a:gd name="T42" fmla="*/ 151 w 498"/>
              <a:gd name="T43" fmla="*/ 98 h 223"/>
              <a:gd name="T44" fmla="*/ 62 w 498"/>
              <a:gd name="T45" fmla="*/ 98 h 223"/>
              <a:gd name="T46" fmla="*/ 106 w 498"/>
              <a:gd name="T47" fmla="*/ 45 h 223"/>
              <a:gd name="T48" fmla="*/ 390 w 498"/>
              <a:gd name="T49" fmla="*/ 45 h 223"/>
              <a:gd name="T50" fmla="*/ 434 w 498"/>
              <a:gd name="T51" fmla="*/ 98 h 223"/>
              <a:gd name="T52" fmla="*/ 346 w 498"/>
              <a:gd name="T5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8" h="223">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87" name="Freeform 101"/>
          <p:cNvSpPr>
            <a:spLocks noChangeArrowheads="1"/>
          </p:cNvSpPr>
          <p:nvPr userDrawn="1"/>
        </p:nvSpPr>
        <p:spPr bwMode="auto">
          <a:xfrm>
            <a:off x="8629051" y="1769923"/>
            <a:ext cx="232241" cy="178805"/>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89" name="Freeform 103"/>
          <p:cNvSpPr>
            <a:spLocks noChangeArrowheads="1"/>
          </p:cNvSpPr>
          <p:nvPr userDrawn="1"/>
        </p:nvSpPr>
        <p:spPr bwMode="auto">
          <a:xfrm>
            <a:off x="3235066" y="4063702"/>
            <a:ext cx="178805" cy="228131"/>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accent4"/>
          </a:solidFill>
          <a:ln>
            <a:noFill/>
          </a:ln>
          <a:effectLst/>
        </p:spPr>
        <p:txBody>
          <a:bodyPr wrap="none" anchor="ctr"/>
          <a:lstStyle/>
          <a:p>
            <a:endParaRPr lang="en-US">
              <a:latin typeface="Trebuchet MS" pitchFamily="34" charset="0"/>
            </a:endParaRPr>
          </a:p>
        </p:txBody>
      </p:sp>
      <p:sp>
        <p:nvSpPr>
          <p:cNvPr id="292" name="Freeform 106"/>
          <p:cNvSpPr>
            <a:spLocks noChangeArrowheads="1"/>
          </p:cNvSpPr>
          <p:nvPr userDrawn="1"/>
        </p:nvSpPr>
        <p:spPr bwMode="auto">
          <a:xfrm>
            <a:off x="3611929" y="4088636"/>
            <a:ext cx="166474" cy="236353"/>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310" name="Freeform 127"/>
          <p:cNvSpPr>
            <a:spLocks noChangeArrowheads="1"/>
          </p:cNvSpPr>
          <p:nvPr userDrawn="1"/>
        </p:nvSpPr>
        <p:spPr bwMode="auto">
          <a:xfrm>
            <a:off x="5428761" y="4575729"/>
            <a:ext cx="232241" cy="187026"/>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16" name="Freeform 144"/>
          <p:cNvSpPr>
            <a:spLocks noChangeArrowheads="1"/>
          </p:cNvSpPr>
          <p:nvPr userDrawn="1"/>
        </p:nvSpPr>
        <p:spPr bwMode="auto">
          <a:xfrm>
            <a:off x="8660781" y="4128358"/>
            <a:ext cx="207579" cy="184972"/>
          </a:xfrm>
          <a:custGeom>
            <a:avLst/>
            <a:gdLst>
              <a:gd name="T0" fmla="*/ 426 w 444"/>
              <a:gd name="T1" fmla="*/ 0 h 399"/>
              <a:gd name="T2" fmla="*/ 426 w 444"/>
              <a:gd name="T3" fmla="*/ 0 h 399"/>
              <a:gd name="T4" fmla="*/ 9 w 444"/>
              <a:gd name="T5" fmla="*/ 0 h 399"/>
              <a:gd name="T6" fmla="*/ 0 w 444"/>
              <a:gd name="T7" fmla="*/ 17 h 399"/>
              <a:gd name="T8" fmla="*/ 0 w 444"/>
              <a:gd name="T9" fmla="*/ 70 h 399"/>
              <a:gd name="T10" fmla="*/ 443 w 444"/>
              <a:gd name="T11" fmla="*/ 70 h 399"/>
              <a:gd name="T12" fmla="*/ 443 w 444"/>
              <a:gd name="T13" fmla="*/ 17 h 399"/>
              <a:gd name="T14" fmla="*/ 426 w 444"/>
              <a:gd name="T15" fmla="*/ 0 h 399"/>
              <a:gd name="T16" fmla="*/ 27 w 444"/>
              <a:gd name="T17" fmla="*/ 363 h 399"/>
              <a:gd name="T18" fmla="*/ 27 w 444"/>
              <a:gd name="T19" fmla="*/ 363 h 399"/>
              <a:gd name="T20" fmla="*/ 54 w 444"/>
              <a:gd name="T21" fmla="*/ 398 h 399"/>
              <a:gd name="T22" fmla="*/ 381 w 444"/>
              <a:gd name="T23" fmla="*/ 398 h 399"/>
              <a:gd name="T24" fmla="*/ 417 w 444"/>
              <a:gd name="T25" fmla="*/ 363 h 399"/>
              <a:gd name="T26" fmla="*/ 417 w 444"/>
              <a:gd name="T27" fmla="*/ 97 h 399"/>
              <a:gd name="T28" fmla="*/ 27 w 444"/>
              <a:gd name="T29" fmla="*/ 97 h 399"/>
              <a:gd name="T30" fmla="*/ 27 w 444"/>
              <a:gd name="T31" fmla="*/ 363 h 399"/>
              <a:gd name="T32" fmla="*/ 151 w 444"/>
              <a:gd name="T33" fmla="*/ 150 h 399"/>
              <a:gd name="T34" fmla="*/ 151 w 444"/>
              <a:gd name="T35" fmla="*/ 150 h 399"/>
              <a:gd name="T36" fmla="*/ 293 w 444"/>
              <a:gd name="T37" fmla="*/ 150 h 399"/>
              <a:gd name="T38" fmla="*/ 293 w 444"/>
              <a:gd name="T39" fmla="*/ 194 h 399"/>
              <a:gd name="T40" fmla="*/ 151 w 444"/>
              <a:gd name="T41" fmla="*/ 194 h 399"/>
              <a:gd name="T42" fmla="*/ 151 w 444"/>
              <a:gd name="T43" fmla="*/ 15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399">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17" name="Freeform 145"/>
          <p:cNvSpPr>
            <a:spLocks noChangeArrowheads="1"/>
          </p:cNvSpPr>
          <p:nvPr userDrawn="1"/>
        </p:nvSpPr>
        <p:spPr bwMode="auto">
          <a:xfrm>
            <a:off x="8198351" y="4116026"/>
            <a:ext cx="207580" cy="207579"/>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24" name="Freeform 158"/>
          <p:cNvSpPr>
            <a:spLocks noChangeArrowheads="1"/>
          </p:cNvSpPr>
          <p:nvPr userDrawn="1"/>
        </p:nvSpPr>
        <p:spPr bwMode="auto">
          <a:xfrm>
            <a:off x="7261162" y="4165352"/>
            <a:ext cx="232243" cy="108927"/>
          </a:xfrm>
          <a:custGeom>
            <a:avLst/>
            <a:gdLst>
              <a:gd name="T0" fmla="*/ 380 w 497"/>
              <a:gd name="T1" fmla="*/ 0 h 232"/>
              <a:gd name="T2" fmla="*/ 380 w 497"/>
              <a:gd name="T3" fmla="*/ 0 h 232"/>
              <a:gd name="T4" fmla="*/ 266 w 497"/>
              <a:gd name="T5" fmla="*/ 115 h 232"/>
              <a:gd name="T6" fmla="*/ 283 w 497"/>
              <a:gd name="T7" fmla="*/ 186 h 232"/>
              <a:gd name="T8" fmla="*/ 203 w 497"/>
              <a:gd name="T9" fmla="*/ 186 h 232"/>
              <a:gd name="T10" fmla="*/ 230 w 497"/>
              <a:gd name="T11" fmla="*/ 115 h 232"/>
              <a:gd name="T12" fmla="*/ 114 w 497"/>
              <a:gd name="T13" fmla="*/ 0 h 232"/>
              <a:gd name="T14" fmla="*/ 0 w 497"/>
              <a:gd name="T15" fmla="*/ 115 h 232"/>
              <a:gd name="T16" fmla="*/ 114 w 497"/>
              <a:gd name="T17" fmla="*/ 231 h 232"/>
              <a:gd name="T18" fmla="*/ 380 w 497"/>
              <a:gd name="T19" fmla="*/ 231 h 232"/>
              <a:gd name="T20" fmla="*/ 496 w 497"/>
              <a:gd name="T21" fmla="*/ 115 h 232"/>
              <a:gd name="T22" fmla="*/ 380 w 497"/>
              <a:gd name="T23" fmla="*/ 0 h 232"/>
              <a:gd name="T24" fmla="*/ 53 w 497"/>
              <a:gd name="T25" fmla="*/ 115 h 232"/>
              <a:gd name="T26" fmla="*/ 53 w 497"/>
              <a:gd name="T27" fmla="*/ 115 h 232"/>
              <a:gd name="T28" fmla="*/ 114 w 497"/>
              <a:gd name="T29" fmla="*/ 53 h 232"/>
              <a:gd name="T30" fmla="*/ 177 w 497"/>
              <a:gd name="T31" fmla="*/ 115 h 232"/>
              <a:gd name="T32" fmla="*/ 114 w 497"/>
              <a:gd name="T33" fmla="*/ 186 h 232"/>
              <a:gd name="T34" fmla="*/ 53 w 497"/>
              <a:gd name="T35" fmla="*/ 115 h 232"/>
              <a:gd name="T36" fmla="*/ 380 w 497"/>
              <a:gd name="T37" fmla="*/ 186 h 232"/>
              <a:gd name="T38" fmla="*/ 380 w 497"/>
              <a:gd name="T39" fmla="*/ 186 h 232"/>
              <a:gd name="T40" fmla="*/ 319 w 497"/>
              <a:gd name="T41" fmla="*/ 115 h 232"/>
              <a:gd name="T42" fmla="*/ 380 w 497"/>
              <a:gd name="T43" fmla="*/ 53 h 232"/>
              <a:gd name="T44" fmla="*/ 442 w 497"/>
              <a:gd name="T45" fmla="*/ 115 h 232"/>
              <a:gd name="T46" fmla="*/ 380 w 497"/>
              <a:gd name="T47"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32">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25" name="Freeform 159"/>
          <p:cNvSpPr>
            <a:spLocks noChangeArrowheads="1"/>
          </p:cNvSpPr>
          <p:nvPr userDrawn="1"/>
        </p:nvSpPr>
        <p:spPr bwMode="auto">
          <a:xfrm>
            <a:off x="8648450" y="5065547"/>
            <a:ext cx="232241" cy="160308"/>
          </a:xfrm>
          <a:custGeom>
            <a:avLst/>
            <a:gdLst>
              <a:gd name="T0" fmla="*/ 443 w 497"/>
              <a:gd name="T1" fmla="*/ 0 h 346"/>
              <a:gd name="T2" fmla="*/ 443 w 497"/>
              <a:gd name="T3" fmla="*/ 0 h 346"/>
              <a:gd name="T4" fmla="*/ 212 w 497"/>
              <a:gd name="T5" fmla="*/ 0 h 346"/>
              <a:gd name="T6" fmla="*/ 177 w 497"/>
              <a:gd name="T7" fmla="*/ 8 h 346"/>
              <a:gd name="T8" fmla="*/ 9 w 497"/>
              <a:gd name="T9" fmla="*/ 159 h 346"/>
              <a:gd name="T10" fmla="*/ 9 w 497"/>
              <a:gd name="T11" fmla="*/ 186 h 346"/>
              <a:gd name="T12" fmla="*/ 177 w 497"/>
              <a:gd name="T13" fmla="*/ 327 h 346"/>
              <a:gd name="T14" fmla="*/ 212 w 497"/>
              <a:gd name="T15" fmla="*/ 345 h 346"/>
              <a:gd name="T16" fmla="*/ 443 w 497"/>
              <a:gd name="T17" fmla="*/ 345 h 346"/>
              <a:gd name="T18" fmla="*/ 496 w 497"/>
              <a:gd name="T19" fmla="*/ 292 h 346"/>
              <a:gd name="T20" fmla="*/ 496 w 497"/>
              <a:gd name="T21" fmla="*/ 44 h 346"/>
              <a:gd name="T22" fmla="*/ 443 w 497"/>
              <a:gd name="T23" fmla="*/ 0 h 346"/>
              <a:gd name="T24" fmla="*/ 372 w 497"/>
              <a:gd name="T25" fmla="*/ 274 h 346"/>
              <a:gd name="T26" fmla="*/ 372 w 497"/>
              <a:gd name="T27" fmla="*/ 274 h 346"/>
              <a:gd name="T28" fmla="*/ 309 w 497"/>
              <a:gd name="T29" fmla="*/ 204 h 346"/>
              <a:gd name="T30" fmla="*/ 248 w 497"/>
              <a:gd name="T31" fmla="*/ 274 h 346"/>
              <a:gd name="T32" fmla="*/ 212 w 497"/>
              <a:gd name="T33" fmla="*/ 230 h 346"/>
              <a:gd name="T34" fmla="*/ 274 w 497"/>
              <a:gd name="T35" fmla="*/ 168 h 346"/>
              <a:gd name="T36" fmla="*/ 212 w 497"/>
              <a:gd name="T37" fmla="*/ 106 h 346"/>
              <a:gd name="T38" fmla="*/ 248 w 497"/>
              <a:gd name="T39" fmla="*/ 70 h 346"/>
              <a:gd name="T40" fmla="*/ 309 w 497"/>
              <a:gd name="T41" fmla="*/ 133 h 346"/>
              <a:gd name="T42" fmla="*/ 372 w 497"/>
              <a:gd name="T43" fmla="*/ 70 h 346"/>
              <a:gd name="T44" fmla="*/ 416 w 497"/>
              <a:gd name="T45" fmla="*/ 106 h 346"/>
              <a:gd name="T46" fmla="*/ 346 w 497"/>
              <a:gd name="T47" fmla="*/ 168 h 346"/>
              <a:gd name="T48" fmla="*/ 416 w 497"/>
              <a:gd name="T49" fmla="*/ 230 h 346"/>
              <a:gd name="T50" fmla="*/ 372 w 497"/>
              <a:gd name="T51" fmla="*/ 27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7" h="346">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27" name="Freeform 161"/>
          <p:cNvSpPr>
            <a:spLocks noChangeArrowheads="1"/>
          </p:cNvSpPr>
          <p:nvPr userDrawn="1"/>
        </p:nvSpPr>
        <p:spPr bwMode="auto">
          <a:xfrm>
            <a:off x="4550724" y="4524035"/>
            <a:ext cx="224022" cy="195247"/>
          </a:xfrm>
          <a:custGeom>
            <a:avLst/>
            <a:gdLst>
              <a:gd name="T0" fmla="*/ 478 w 479"/>
              <a:gd name="T1" fmla="*/ 390 h 417"/>
              <a:gd name="T2" fmla="*/ 478 w 479"/>
              <a:gd name="T3" fmla="*/ 390 h 417"/>
              <a:gd name="T4" fmla="*/ 257 w 479"/>
              <a:gd name="T5" fmla="*/ 0 h 417"/>
              <a:gd name="T6" fmla="*/ 239 w 479"/>
              <a:gd name="T7" fmla="*/ 0 h 417"/>
              <a:gd name="T8" fmla="*/ 221 w 479"/>
              <a:gd name="T9" fmla="*/ 0 h 417"/>
              <a:gd name="T10" fmla="*/ 0 w 479"/>
              <a:gd name="T11" fmla="*/ 390 h 417"/>
              <a:gd name="T12" fmla="*/ 0 w 479"/>
              <a:gd name="T13" fmla="*/ 408 h 417"/>
              <a:gd name="T14" fmla="*/ 17 w 479"/>
              <a:gd name="T15" fmla="*/ 416 h 417"/>
              <a:gd name="T16" fmla="*/ 461 w 479"/>
              <a:gd name="T17" fmla="*/ 416 h 417"/>
              <a:gd name="T18" fmla="*/ 478 w 479"/>
              <a:gd name="T19" fmla="*/ 408 h 417"/>
              <a:gd name="T20" fmla="*/ 478 w 479"/>
              <a:gd name="T21" fmla="*/ 390 h 417"/>
              <a:gd name="T22" fmla="*/ 265 w 479"/>
              <a:gd name="T23" fmla="*/ 372 h 417"/>
              <a:gd name="T24" fmla="*/ 265 w 479"/>
              <a:gd name="T25" fmla="*/ 372 h 417"/>
              <a:gd name="T26" fmla="*/ 212 w 479"/>
              <a:gd name="T27" fmla="*/ 372 h 417"/>
              <a:gd name="T28" fmla="*/ 212 w 479"/>
              <a:gd name="T29" fmla="*/ 319 h 417"/>
              <a:gd name="T30" fmla="*/ 265 w 479"/>
              <a:gd name="T31" fmla="*/ 319 h 417"/>
              <a:gd name="T32" fmla="*/ 265 w 479"/>
              <a:gd name="T33" fmla="*/ 372 h 417"/>
              <a:gd name="T34" fmla="*/ 265 w 479"/>
              <a:gd name="T35" fmla="*/ 284 h 417"/>
              <a:gd name="T36" fmla="*/ 265 w 479"/>
              <a:gd name="T37" fmla="*/ 284 h 417"/>
              <a:gd name="T38" fmla="*/ 212 w 479"/>
              <a:gd name="T39" fmla="*/ 284 h 417"/>
              <a:gd name="T40" fmla="*/ 212 w 479"/>
              <a:gd name="T41" fmla="*/ 134 h 417"/>
              <a:gd name="T42" fmla="*/ 265 w 479"/>
              <a:gd name="T43" fmla="*/ 134 h 417"/>
              <a:gd name="T44" fmla="*/ 265 w 479"/>
              <a:gd name="T45" fmla="*/ 2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32" name="Freeform 170"/>
          <p:cNvSpPr>
            <a:spLocks noChangeArrowheads="1"/>
          </p:cNvSpPr>
          <p:nvPr userDrawn="1"/>
        </p:nvSpPr>
        <p:spPr bwMode="auto">
          <a:xfrm>
            <a:off x="829135" y="5017604"/>
            <a:ext cx="182916" cy="215801"/>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33" name="Freeform 171"/>
          <p:cNvSpPr>
            <a:spLocks noChangeArrowheads="1"/>
          </p:cNvSpPr>
          <p:nvPr userDrawn="1"/>
        </p:nvSpPr>
        <p:spPr bwMode="auto">
          <a:xfrm>
            <a:off x="1291563" y="5025825"/>
            <a:ext cx="182917" cy="215801"/>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35" name="Freeform 73"/>
          <p:cNvSpPr>
            <a:spLocks noChangeArrowheads="1"/>
          </p:cNvSpPr>
          <p:nvPr userDrawn="1"/>
        </p:nvSpPr>
        <p:spPr bwMode="auto">
          <a:xfrm>
            <a:off x="6759089" y="2859182"/>
            <a:ext cx="199357" cy="135646"/>
          </a:xfrm>
          <a:custGeom>
            <a:avLst/>
            <a:gdLst>
              <a:gd name="T0" fmla="*/ 372 w 427"/>
              <a:gd name="T1" fmla="*/ 53 h 293"/>
              <a:gd name="T2" fmla="*/ 372 w 427"/>
              <a:gd name="T3" fmla="*/ 53 h 293"/>
              <a:gd name="T4" fmla="*/ 107 w 427"/>
              <a:gd name="T5" fmla="*/ 53 h 293"/>
              <a:gd name="T6" fmla="*/ 107 w 427"/>
              <a:gd name="T7" fmla="*/ 0 h 293"/>
              <a:gd name="T8" fmla="*/ 0 w 427"/>
              <a:gd name="T9" fmla="*/ 89 h 293"/>
              <a:gd name="T10" fmla="*/ 107 w 427"/>
              <a:gd name="T11" fmla="*/ 177 h 293"/>
              <a:gd name="T12" fmla="*/ 107 w 427"/>
              <a:gd name="T13" fmla="*/ 124 h 293"/>
              <a:gd name="T14" fmla="*/ 354 w 427"/>
              <a:gd name="T15" fmla="*/ 124 h 293"/>
              <a:gd name="T16" fmla="*/ 354 w 427"/>
              <a:gd name="T17" fmla="*/ 221 h 293"/>
              <a:gd name="T18" fmla="*/ 27 w 427"/>
              <a:gd name="T19" fmla="*/ 221 h 293"/>
              <a:gd name="T20" fmla="*/ 27 w 427"/>
              <a:gd name="T21" fmla="*/ 292 h 293"/>
              <a:gd name="T22" fmla="*/ 372 w 427"/>
              <a:gd name="T23" fmla="*/ 292 h 293"/>
              <a:gd name="T24" fmla="*/ 426 w 427"/>
              <a:gd name="T25" fmla="*/ 248 h 293"/>
              <a:gd name="T26" fmla="*/ 426 w 427"/>
              <a:gd name="T27" fmla="*/ 97 h 293"/>
              <a:gd name="T28" fmla="*/ 372 w 427"/>
              <a:gd name="T2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293">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336" name="Freeform 61"/>
          <p:cNvSpPr>
            <a:spLocks noChangeArrowheads="1"/>
          </p:cNvSpPr>
          <p:nvPr userDrawn="1"/>
        </p:nvSpPr>
        <p:spPr bwMode="auto">
          <a:xfrm>
            <a:off x="6834012" y="5038157"/>
            <a:ext cx="174696" cy="135646"/>
          </a:xfrm>
          <a:custGeom>
            <a:avLst/>
            <a:gdLst>
              <a:gd name="T0" fmla="*/ 54 w 374"/>
              <a:gd name="T1" fmla="*/ 221 h 293"/>
              <a:gd name="T2" fmla="*/ 54 w 374"/>
              <a:gd name="T3" fmla="*/ 221 h 293"/>
              <a:gd name="T4" fmla="*/ 248 w 374"/>
              <a:gd name="T5" fmla="*/ 221 h 293"/>
              <a:gd name="T6" fmla="*/ 248 w 374"/>
              <a:gd name="T7" fmla="*/ 292 h 293"/>
              <a:gd name="T8" fmla="*/ 373 w 374"/>
              <a:gd name="T9" fmla="*/ 186 h 293"/>
              <a:gd name="T10" fmla="*/ 248 w 374"/>
              <a:gd name="T11" fmla="*/ 71 h 293"/>
              <a:gd name="T12" fmla="*/ 248 w 374"/>
              <a:gd name="T13" fmla="*/ 150 h 293"/>
              <a:gd name="T14" fmla="*/ 71 w 374"/>
              <a:gd name="T15" fmla="*/ 150 h 293"/>
              <a:gd name="T16" fmla="*/ 71 w 374"/>
              <a:gd name="T17" fmla="*/ 0 h 293"/>
              <a:gd name="T18" fmla="*/ 0 w 374"/>
              <a:gd name="T19" fmla="*/ 0 h 293"/>
              <a:gd name="T20" fmla="*/ 0 w 374"/>
              <a:gd name="T21" fmla="*/ 168 h 293"/>
              <a:gd name="T22" fmla="*/ 54 w 374"/>
              <a:gd name="T23" fmla="*/ 22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293">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337" name="Freeform 151"/>
          <p:cNvSpPr>
            <a:spLocks noChangeArrowheads="1"/>
          </p:cNvSpPr>
          <p:nvPr userDrawn="1"/>
        </p:nvSpPr>
        <p:spPr bwMode="auto">
          <a:xfrm>
            <a:off x="3663055" y="2529291"/>
            <a:ext cx="232241" cy="135646"/>
          </a:xfrm>
          <a:custGeom>
            <a:avLst/>
            <a:gdLst>
              <a:gd name="T0" fmla="*/ 124 w 497"/>
              <a:gd name="T1" fmla="*/ 221 h 293"/>
              <a:gd name="T2" fmla="*/ 124 w 497"/>
              <a:gd name="T3" fmla="*/ 221 h 293"/>
              <a:gd name="T4" fmla="*/ 124 w 497"/>
              <a:gd name="T5" fmla="*/ 97 h 293"/>
              <a:gd name="T6" fmla="*/ 177 w 497"/>
              <a:gd name="T7" fmla="*/ 97 h 293"/>
              <a:gd name="T8" fmla="*/ 88 w 497"/>
              <a:gd name="T9" fmla="*/ 0 h 293"/>
              <a:gd name="T10" fmla="*/ 0 w 497"/>
              <a:gd name="T11" fmla="*/ 97 h 293"/>
              <a:gd name="T12" fmla="*/ 53 w 497"/>
              <a:gd name="T13" fmla="*/ 97 h 293"/>
              <a:gd name="T14" fmla="*/ 53 w 497"/>
              <a:gd name="T15" fmla="*/ 248 h 293"/>
              <a:gd name="T16" fmla="*/ 97 w 497"/>
              <a:gd name="T17" fmla="*/ 292 h 293"/>
              <a:gd name="T18" fmla="*/ 319 w 497"/>
              <a:gd name="T19" fmla="*/ 292 h 293"/>
              <a:gd name="T20" fmla="*/ 256 w 497"/>
              <a:gd name="T21" fmla="*/ 221 h 293"/>
              <a:gd name="T22" fmla="*/ 124 w 497"/>
              <a:gd name="T23" fmla="*/ 221 h 293"/>
              <a:gd name="T24" fmla="*/ 443 w 497"/>
              <a:gd name="T25" fmla="*/ 195 h 293"/>
              <a:gd name="T26" fmla="*/ 443 w 497"/>
              <a:gd name="T27" fmla="*/ 195 h 293"/>
              <a:gd name="T28" fmla="*/ 443 w 497"/>
              <a:gd name="T29" fmla="*/ 44 h 293"/>
              <a:gd name="T30" fmla="*/ 399 w 497"/>
              <a:gd name="T31" fmla="*/ 0 h 293"/>
              <a:gd name="T32" fmla="*/ 177 w 497"/>
              <a:gd name="T33" fmla="*/ 0 h 293"/>
              <a:gd name="T34" fmla="*/ 239 w 497"/>
              <a:gd name="T35" fmla="*/ 61 h 293"/>
              <a:gd name="T36" fmla="*/ 372 w 497"/>
              <a:gd name="T37" fmla="*/ 61 h 293"/>
              <a:gd name="T38" fmla="*/ 372 w 497"/>
              <a:gd name="T39" fmla="*/ 195 h 293"/>
              <a:gd name="T40" fmla="*/ 319 w 497"/>
              <a:gd name="T41" fmla="*/ 195 h 293"/>
              <a:gd name="T42" fmla="*/ 407 w 497"/>
              <a:gd name="T43" fmla="*/ 292 h 293"/>
              <a:gd name="T44" fmla="*/ 496 w 497"/>
              <a:gd name="T45" fmla="*/ 195 h 293"/>
              <a:gd name="T46" fmla="*/ 443 w 497"/>
              <a:gd name="T47" fmla="*/ 19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solidFill>
            <a:schemeClr val="accent4"/>
          </a:solidFill>
          <a:ln>
            <a:noFill/>
          </a:ln>
          <a:effectLst/>
        </p:spPr>
        <p:txBody>
          <a:bodyPr wrap="none" anchor="ctr"/>
          <a:lstStyle/>
          <a:p>
            <a:endParaRPr lang="en-US">
              <a:latin typeface="Trebuchet MS" pitchFamily="34" charset="0"/>
            </a:endParaRPr>
          </a:p>
        </p:txBody>
      </p:sp>
    </p:spTree>
    <p:extLst>
      <p:ext uri="{BB962C8B-B14F-4D97-AF65-F5344CB8AC3E}">
        <p14:creationId xmlns:p14="http://schemas.microsoft.com/office/powerpoint/2010/main" val="423287887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4" name="Titelplatzhalter 3"/>
          <p:cNvSpPr>
            <a:spLocks noGrp="1"/>
          </p:cNvSpPr>
          <p:nvPr>
            <p:ph type="title" hasCustomPrompt="1"/>
          </p:nvPr>
        </p:nvSpPr>
        <p:spPr>
          <a:xfrm>
            <a:off x="-4761" y="149225"/>
            <a:ext cx="6565050"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37" name="Textplatzhalter 2"/>
          <p:cNvSpPr>
            <a:spLocks noGrp="1"/>
          </p:cNvSpPr>
          <p:nvPr>
            <p:ph type="body" sz="quarter" idx="11" hasCustomPrompt="1"/>
          </p:nvPr>
        </p:nvSpPr>
        <p:spPr>
          <a:xfrm>
            <a:off x="285601"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1 Title…</a:t>
            </a:r>
          </a:p>
        </p:txBody>
      </p:sp>
      <p:sp>
        <p:nvSpPr>
          <p:cNvPr id="38" name="Textplatzhalter 2"/>
          <p:cNvSpPr>
            <a:spLocks noGrp="1"/>
          </p:cNvSpPr>
          <p:nvPr>
            <p:ph type="body" sz="quarter" idx="12" hasCustomPrompt="1"/>
          </p:nvPr>
        </p:nvSpPr>
        <p:spPr>
          <a:xfrm>
            <a:off x="2479622"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2 Title…</a:t>
            </a:r>
          </a:p>
        </p:txBody>
      </p:sp>
      <p:sp>
        <p:nvSpPr>
          <p:cNvPr id="39" name="Textplatzhalter 2"/>
          <p:cNvSpPr>
            <a:spLocks noGrp="1"/>
          </p:cNvSpPr>
          <p:nvPr>
            <p:ph type="body" sz="quarter" idx="13" hasCustomPrompt="1"/>
          </p:nvPr>
        </p:nvSpPr>
        <p:spPr>
          <a:xfrm>
            <a:off x="4673643"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3 Title…</a:t>
            </a:r>
          </a:p>
        </p:txBody>
      </p:sp>
      <p:sp>
        <p:nvSpPr>
          <p:cNvPr id="40" name="Textplatzhalter 2"/>
          <p:cNvSpPr>
            <a:spLocks noGrp="1"/>
          </p:cNvSpPr>
          <p:nvPr>
            <p:ph type="body" sz="quarter" idx="14" hasCustomPrompt="1"/>
          </p:nvPr>
        </p:nvSpPr>
        <p:spPr>
          <a:xfrm>
            <a:off x="6867664"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4 Title…</a:t>
            </a:r>
          </a:p>
        </p:txBody>
      </p:sp>
      <p:sp>
        <p:nvSpPr>
          <p:cNvPr id="42" name="Textplatzhalter 2"/>
          <p:cNvSpPr>
            <a:spLocks noGrp="1"/>
          </p:cNvSpPr>
          <p:nvPr>
            <p:ph type="body" sz="quarter" idx="16" hasCustomPrompt="1"/>
          </p:nvPr>
        </p:nvSpPr>
        <p:spPr>
          <a:xfrm>
            <a:off x="2479622" y="346206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5 Title…</a:t>
            </a:r>
          </a:p>
        </p:txBody>
      </p:sp>
      <p:sp>
        <p:nvSpPr>
          <p:cNvPr id="43" name="Textplatzhalter 2"/>
          <p:cNvSpPr>
            <a:spLocks noGrp="1"/>
          </p:cNvSpPr>
          <p:nvPr>
            <p:ph type="body" sz="quarter" idx="17" hasCustomPrompt="1"/>
          </p:nvPr>
        </p:nvSpPr>
        <p:spPr>
          <a:xfrm>
            <a:off x="4673643"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6 Title…</a:t>
            </a:r>
          </a:p>
        </p:txBody>
      </p:sp>
      <p:sp>
        <p:nvSpPr>
          <p:cNvPr id="44" name="Textplatzhalter 2"/>
          <p:cNvSpPr>
            <a:spLocks noGrp="1"/>
          </p:cNvSpPr>
          <p:nvPr>
            <p:ph type="body" sz="quarter" idx="18" hasCustomPrompt="1"/>
          </p:nvPr>
        </p:nvSpPr>
        <p:spPr>
          <a:xfrm>
            <a:off x="6867664"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7 Title…</a:t>
            </a:r>
          </a:p>
        </p:txBody>
      </p:sp>
    </p:spTree>
    <p:extLst>
      <p:ext uri="{BB962C8B-B14F-4D97-AF65-F5344CB8AC3E}">
        <p14:creationId xmlns:p14="http://schemas.microsoft.com/office/powerpoint/2010/main" val="174941596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s Unspecific 2">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Icons</a:t>
            </a:r>
            <a:br>
              <a:rPr lang="en-GB" noProof="0" dirty="0"/>
            </a:br>
            <a:r>
              <a:rPr lang="en-GB" noProof="0" dirty="0"/>
              <a:t>Unspecific 2</a:t>
            </a:r>
          </a:p>
        </p:txBody>
      </p:sp>
      <p:sp>
        <p:nvSpPr>
          <p:cNvPr id="215" name="Freeform 21"/>
          <p:cNvSpPr>
            <a:spLocks noChangeArrowheads="1"/>
          </p:cNvSpPr>
          <p:nvPr userDrawn="1"/>
        </p:nvSpPr>
        <p:spPr bwMode="auto">
          <a:xfrm>
            <a:off x="2191758" y="1351597"/>
            <a:ext cx="232243" cy="129481"/>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16" name="Freeform 22"/>
          <p:cNvSpPr>
            <a:spLocks noChangeArrowheads="1"/>
          </p:cNvSpPr>
          <p:nvPr userDrawn="1"/>
        </p:nvSpPr>
        <p:spPr bwMode="auto">
          <a:xfrm>
            <a:off x="1737551" y="1306382"/>
            <a:ext cx="215799" cy="215801"/>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17" name="Freeform 23"/>
          <p:cNvSpPr>
            <a:spLocks noChangeArrowheads="1"/>
          </p:cNvSpPr>
          <p:nvPr userDrawn="1"/>
        </p:nvSpPr>
        <p:spPr bwMode="auto">
          <a:xfrm>
            <a:off x="820914" y="1318713"/>
            <a:ext cx="199357" cy="195248"/>
          </a:xfrm>
          <a:custGeom>
            <a:avLst/>
            <a:gdLst>
              <a:gd name="T0" fmla="*/ 416 w 427"/>
              <a:gd name="T1" fmla="*/ 53 h 417"/>
              <a:gd name="T2" fmla="*/ 416 w 427"/>
              <a:gd name="T3" fmla="*/ 53 h 417"/>
              <a:gd name="T4" fmla="*/ 354 w 427"/>
              <a:gd name="T5" fmla="*/ 9 h 417"/>
              <a:gd name="T6" fmla="*/ 328 w 427"/>
              <a:gd name="T7" fmla="*/ 0 h 417"/>
              <a:gd name="T8" fmla="*/ 89 w 427"/>
              <a:gd name="T9" fmla="*/ 0 h 417"/>
              <a:gd name="T10" fmla="*/ 62 w 427"/>
              <a:gd name="T11" fmla="*/ 9 h 417"/>
              <a:gd name="T12" fmla="*/ 9 w 427"/>
              <a:gd name="T13" fmla="*/ 53 h 417"/>
              <a:gd name="T14" fmla="*/ 0 w 427"/>
              <a:gd name="T15" fmla="*/ 80 h 417"/>
              <a:gd name="T16" fmla="*/ 44 w 427"/>
              <a:gd name="T17" fmla="*/ 399 h 417"/>
              <a:gd name="T18" fmla="*/ 72 w 427"/>
              <a:gd name="T19" fmla="*/ 416 h 417"/>
              <a:gd name="T20" fmla="*/ 354 w 427"/>
              <a:gd name="T21" fmla="*/ 416 h 417"/>
              <a:gd name="T22" fmla="*/ 381 w 427"/>
              <a:gd name="T23" fmla="*/ 399 h 417"/>
              <a:gd name="T24" fmla="*/ 426 w 427"/>
              <a:gd name="T25" fmla="*/ 80 h 417"/>
              <a:gd name="T26" fmla="*/ 416 w 427"/>
              <a:gd name="T27" fmla="*/ 53 h 417"/>
              <a:gd name="T28" fmla="*/ 213 w 427"/>
              <a:gd name="T29" fmla="*/ 266 h 417"/>
              <a:gd name="T30" fmla="*/ 213 w 427"/>
              <a:gd name="T31" fmla="*/ 266 h 417"/>
              <a:gd name="T32" fmla="*/ 107 w 427"/>
              <a:gd name="T33" fmla="*/ 124 h 417"/>
              <a:gd name="T34" fmla="*/ 160 w 427"/>
              <a:gd name="T35" fmla="*/ 124 h 417"/>
              <a:gd name="T36" fmla="*/ 213 w 427"/>
              <a:gd name="T37" fmla="*/ 222 h 417"/>
              <a:gd name="T38" fmla="*/ 266 w 427"/>
              <a:gd name="T39" fmla="*/ 124 h 417"/>
              <a:gd name="T40" fmla="*/ 310 w 427"/>
              <a:gd name="T41" fmla="*/ 124 h 417"/>
              <a:gd name="T42" fmla="*/ 213 w 427"/>
              <a:gd name="T43" fmla="*/ 266 h 417"/>
              <a:gd name="T44" fmla="*/ 36 w 427"/>
              <a:gd name="T45" fmla="*/ 80 h 417"/>
              <a:gd name="T46" fmla="*/ 36 w 427"/>
              <a:gd name="T47" fmla="*/ 80 h 417"/>
              <a:gd name="T48" fmla="*/ 89 w 427"/>
              <a:gd name="T49" fmla="*/ 27 h 417"/>
              <a:gd name="T50" fmla="*/ 328 w 427"/>
              <a:gd name="T51" fmla="*/ 27 h 417"/>
              <a:gd name="T52" fmla="*/ 391 w 427"/>
              <a:gd name="T53" fmla="*/ 80 h 417"/>
              <a:gd name="T54" fmla="*/ 36 w 427"/>
              <a:gd name="T55"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24" name="Freeform 30"/>
          <p:cNvSpPr>
            <a:spLocks noChangeArrowheads="1"/>
          </p:cNvSpPr>
          <p:nvPr userDrawn="1"/>
        </p:nvSpPr>
        <p:spPr bwMode="auto">
          <a:xfrm>
            <a:off x="1266900" y="1306382"/>
            <a:ext cx="232243" cy="219911"/>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accent4"/>
          </a:solidFill>
          <a:ln>
            <a:noFill/>
          </a:ln>
          <a:effectLst/>
        </p:spPr>
        <p:txBody>
          <a:bodyPr wrap="none" anchor="ctr"/>
          <a:lstStyle/>
          <a:p>
            <a:endParaRPr lang="en-US">
              <a:latin typeface="Trebuchet MS" pitchFamily="34" charset="0"/>
            </a:endParaRPr>
          </a:p>
        </p:txBody>
      </p:sp>
      <p:sp>
        <p:nvSpPr>
          <p:cNvPr id="225" name="Freeform 31"/>
          <p:cNvSpPr>
            <a:spLocks noChangeArrowheads="1"/>
          </p:cNvSpPr>
          <p:nvPr userDrawn="1"/>
        </p:nvSpPr>
        <p:spPr bwMode="auto">
          <a:xfrm>
            <a:off x="2662408" y="1310492"/>
            <a:ext cx="215799" cy="211691"/>
          </a:xfrm>
          <a:custGeom>
            <a:avLst/>
            <a:gdLst>
              <a:gd name="T0" fmla="*/ 231 w 462"/>
              <a:gd name="T1" fmla="*/ 0 h 453"/>
              <a:gd name="T2" fmla="*/ 231 w 462"/>
              <a:gd name="T3" fmla="*/ 0 h 453"/>
              <a:gd name="T4" fmla="*/ 0 w 462"/>
              <a:gd name="T5" fmla="*/ 222 h 453"/>
              <a:gd name="T6" fmla="*/ 231 w 462"/>
              <a:gd name="T7" fmla="*/ 452 h 453"/>
              <a:gd name="T8" fmla="*/ 461 w 462"/>
              <a:gd name="T9" fmla="*/ 222 h 453"/>
              <a:gd name="T10" fmla="*/ 231 w 462"/>
              <a:gd name="T11" fmla="*/ 0 h 453"/>
              <a:gd name="T12" fmla="*/ 231 w 462"/>
              <a:gd name="T13" fmla="*/ 399 h 453"/>
              <a:gd name="T14" fmla="*/ 231 w 462"/>
              <a:gd name="T15" fmla="*/ 399 h 453"/>
              <a:gd name="T16" fmla="*/ 53 w 462"/>
              <a:gd name="T17" fmla="*/ 222 h 453"/>
              <a:gd name="T18" fmla="*/ 231 w 462"/>
              <a:gd name="T19" fmla="*/ 45 h 453"/>
              <a:gd name="T20" fmla="*/ 408 w 462"/>
              <a:gd name="T21" fmla="*/ 222 h 453"/>
              <a:gd name="T22" fmla="*/ 231 w 462"/>
              <a:gd name="T23"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26" name="Freeform 32"/>
          <p:cNvSpPr>
            <a:spLocks noChangeArrowheads="1"/>
          </p:cNvSpPr>
          <p:nvPr userDrawn="1"/>
        </p:nvSpPr>
        <p:spPr bwMode="auto">
          <a:xfrm>
            <a:off x="2761060" y="1355707"/>
            <a:ext cx="49326" cy="102762"/>
          </a:xfrm>
          <a:custGeom>
            <a:avLst/>
            <a:gdLst>
              <a:gd name="T0" fmla="*/ 36 w 107"/>
              <a:gd name="T1" fmla="*/ 0 h 222"/>
              <a:gd name="T2" fmla="*/ 0 w 107"/>
              <a:gd name="T3" fmla="*/ 0 h 222"/>
              <a:gd name="T4" fmla="*/ 0 w 107"/>
              <a:gd name="T5" fmla="*/ 133 h 222"/>
              <a:gd name="T6" fmla="*/ 89 w 107"/>
              <a:gd name="T7" fmla="*/ 221 h 222"/>
              <a:gd name="T8" fmla="*/ 106 w 107"/>
              <a:gd name="T9" fmla="*/ 195 h 222"/>
              <a:gd name="T10" fmla="*/ 36 w 107"/>
              <a:gd name="T11" fmla="*/ 114 h 222"/>
              <a:gd name="T12" fmla="*/ 36 w 10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107" h="222">
                <a:moveTo>
                  <a:pt x="36" y="0"/>
                </a:moveTo>
                <a:lnTo>
                  <a:pt x="0" y="0"/>
                </a:lnTo>
                <a:lnTo>
                  <a:pt x="0" y="133"/>
                </a:lnTo>
                <a:lnTo>
                  <a:pt x="89" y="221"/>
                </a:lnTo>
                <a:lnTo>
                  <a:pt x="106" y="195"/>
                </a:lnTo>
                <a:lnTo>
                  <a:pt x="36" y="114"/>
                </a:lnTo>
                <a:lnTo>
                  <a:pt x="36" y="0"/>
                </a:lnTo>
              </a:path>
            </a:pathLst>
          </a:custGeom>
          <a:solidFill>
            <a:schemeClr val="accent4"/>
          </a:solidFill>
          <a:ln>
            <a:noFill/>
          </a:ln>
          <a:effectLst/>
        </p:spPr>
        <p:txBody>
          <a:bodyPr wrap="none" anchor="ctr"/>
          <a:lstStyle/>
          <a:p>
            <a:endParaRPr lang="en-US">
              <a:latin typeface="Trebuchet MS" pitchFamily="34" charset="0"/>
            </a:endParaRPr>
          </a:p>
        </p:txBody>
      </p:sp>
      <p:sp>
        <p:nvSpPr>
          <p:cNvPr id="227" name="Freeform 33"/>
          <p:cNvSpPr>
            <a:spLocks noChangeArrowheads="1"/>
          </p:cNvSpPr>
          <p:nvPr userDrawn="1"/>
        </p:nvSpPr>
        <p:spPr bwMode="auto">
          <a:xfrm>
            <a:off x="7771062" y="2260013"/>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28" name="Freeform 34"/>
          <p:cNvSpPr>
            <a:spLocks noChangeArrowheads="1"/>
          </p:cNvSpPr>
          <p:nvPr userDrawn="1"/>
        </p:nvSpPr>
        <p:spPr bwMode="auto">
          <a:xfrm>
            <a:off x="6865373" y="1298160"/>
            <a:ext cx="131535" cy="232243"/>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30" name="Freeform 36"/>
          <p:cNvSpPr>
            <a:spLocks noChangeArrowheads="1"/>
          </p:cNvSpPr>
          <p:nvPr userDrawn="1"/>
        </p:nvSpPr>
        <p:spPr bwMode="auto">
          <a:xfrm>
            <a:off x="7275749" y="1772922"/>
            <a:ext cx="224022" cy="203468"/>
          </a:xfrm>
          <a:custGeom>
            <a:avLst/>
            <a:gdLst>
              <a:gd name="T0" fmla="*/ 239 w 480"/>
              <a:gd name="T1" fmla="*/ 328 h 436"/>
              <a:gd name="T2" fmla="*/ 239 w 480"/>
              <a:gd name="T3" fmla="*/ 328 h 436"/>
              <a:gd name="T4" fmla="*/ 186 w 480"/>
              <a:gd name="T5" fmla="*/ 382 h 436"/>
              <a:gd name="T6" fmla="*/ 239 w 480"/>
              <a:gd name="T7" fmla="*/ 435 h 436"/>
              <a:gd name="T8" fmla="*/ 292 w 480"/>
              <a:gd name="T9" fmla="*/ 382 h 436"/>
              <a:gd name="T10" fmla="*/ 239 w 480"/>
              <a:gd name="T11" fmla="*/ 328 h 436"/>
              <a:gd name="T12" fmla="*/ 133 w 480"/>
              <a:gd name="T13" fmla="*/ 275 h 436"/>
              <a:gd name="T14" fmla="*/ 133 w 480"/>
              <a:gd name="T15" fmla="*/ 275 h 436"/>
              <a:gd name="T16" fmla="*/ 168 w 480"/>
              <a:gd name="T17" fmla="*/ 311 h 436"/>
              <a:gd name="T18" fmla="*/ 310 w 480"/>
              <a:gd name="T19" fmla="*/ 311 h 436"/>
              <a:gd name="T20" fmla="*/ 345 w 480"/>
              <a:gd name="T21" fmla="*/ 275 h 436"/>
              <a:gd name="T22" fmla="*/ 133 w 480"/>
              <a:gd name="T23" fmla="*/ 275 h 436"/>
              <a:gd name="T24" fmla="*/ 62 w 480"/>
              <a:gd name="T25" fmla="*/ 204 h 436"/>
              <a:gd name="T26" fmla="*/ 62 w 480"/>
              <a:gd name="T27" fmla="*/ 204 h 436"/>
              <a:gd name="T28" fmla="*/ 98 w 480"/>
              <a:gd name="T29" fmla="*/ 240 h 436"/>
              <a:gd name="T30" fmla="*/ 381 w 480"/>
              <a:gd name="T31" fmla="*/ 240 h 436"/>
              <a:gd name="T32" fmla="*/ 417 w 480"/>
              <a:gd name="T33" fmla="*/ 204 h 436"/>
              <a:gd name="T34" fmla="*/ 62 w 480"/>
              <a:gd name="T35" fmla="*/ 204 h 436"/>
              <a:gd name="T36" fmla="*/ 0 w 480"/>
              <a:gd name="T37" fmla="*/ 134 h 436"/>
              <a:gd name="T38" fmla="*/ 0 w 480"/>
              <a:gd name="T39" fmla="*/ 134 h 436"/>
              <a:gd name="T40" fmla="*/ 26 w 480"/>
              <a:gd name="T41" fmla="*/ 169 h 436"/>
              <a:gd name="T42" fmla="*/ 443 w 480"/>
              <a:gd name="T43" fmla="*/ 169 h 436"/>
              <a:gd name="T44" fmla="*/ 479 w 480"/>
              <a:gd name="T45" fmla="*/ 134 h 436"/>
              <a:gd name="T46" fmla="*/ 0 w 480"/>
              <a:gd name="T47" fmla="*/ 13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31" name="Freeform 37"/>
          <p:cNvSpPr>
            <a:spLocks noChangeArrowheads="1"/>
          </p:cNvSpPr>
          <p:nvPr userDrawn="1"/>
        </p:nvSpPr>
        <p:spPr bwMode="auto">
          <a:xfrm>
            <a:off x="8254042" y="2280566"/>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32" name="Freeform 38"/>
          <p:cNvSpPr>
            <a:spLocks noChangeArrowheads="1"/>
          </p:cNvSpPr>
          <p:nvPr userDrawn="1"/>
        </p:nvSpPr>
        <p:spPr bwMode="auto">
          <a:xfrm>
            <a:off x="4107241" y="1310492"/>
            <a:ext cx="94541" cy="211691"/>
          </a:xfrm>
          <a:custGeom>
            <a:avLst/>
            <a:gdLst>
              <a:gd name="T0" fmla="*/ 26 w 205"/>
              <a:gd name="T1" fmla="*/ 443 h 453"/>
              <a:gd name="T2" fmla="*/ 26 w 205"/>
              <a:gd name="T3" fmla="*/ 443 h 453"/>
              <a:gd name="T4" fmla="*/ 106 w 205"/>
              <a:gd name="T5" fmla="*/ 266 h 453"/>
              <a:gd name="T6" fmla="*/ 8 w 205"/>
              <a:gd name="T7" fmla="*/ 212 h 453"/>
              <a:gd name="T8" fmla="*/ 186 w 205"/>
              <a:gd name="T9" fmla="*/ 0 h 453"/>
              <a:gd name="T10" fmla="*/ 106 w 205"/>
              <a:gd name="T11" fmla="*/ 187 h 453"/>
              <a:gd name="T12" fmla="*/ 204 w 205"/>
              <a:gd name="T13" fmla="*/ 240 h 453"/>
              <a:gd name="T14" fmla="*/ 26 w 205"/>
              <a:gd name="T15" fmla="*/ 44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33" name="Freeform 39"/>
          <p:cNvSpPr>
            <a:spLocks noChangeArrowheads="1"/>
          </p:cNvSpPr>
          <p:nvPr userDrawn="1"/>
        </p:nvSpPr>
        <p:spPr bwMode="auto">
          <a:xfrm>
            <a:off x="3591376" y="1310492"/>
            <a:ext cx="207579" cy="207580"/>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34" name="Freeform 40"/>
          <p:cNvSpPr>
            <a:spLocks noChangeArrowheads="1"/>
          </p:cNvSpPr>
          <p:nvPr userDrawn="1"/>
        </p:nvSpPr>
        <p:spPr bwMode="auto">
          <a:xfrm>
            <a:off x="3157720" y="1384481"/>
            <a:ext cx="150033" cy="145922"/>
          </a:xfrm>
          <a:custGeom>
            <a:avLst/>
            <a:gdLst>
              <a:gd name="T0" fmla="*/ 311 w 320"/>
              <a:gd name="T1" fmla="*/ 0 h 312"/>
              <a:gd name="T2" fmla="*/ 311 w 320"/>
              <a:gd name="T3" fmla="*/ 0 h 312"/>
              <a:gd name="T4" fmla="*/ 293 w 320"/>
              <a:gd name="T5" fmla="*/ 0 h 312"/>
              <a:gd name="T6" fmla="*/ 284 w 320"/>
              <a:gd name="T7" fmla="*/ 9 h 312"/>
              <a:gd name="T8" fmla="*/ 284 w 320"/>
              <a:gd name="T9" fmla="*/ 72 h 312"/>
              <a:gd name="T10" fmla="*/ 160 w 320"/>
              <a:gd name="T11" fmla="*/ 160 h 312"/>
              <a:gd name="T12" fmla="*/ 36 w 320"/>
              <a:gd name="T13" fmla="*/ 72 h 312"/>
              <a:gd name="T14" fmla="*/ 36 w 320"/>
              <a:gd name="T15" fmla="*/ 9 h 312"/>
              <a:gd name="T16" fmla="*/ 28 w 320"/>
              <a:gd name="T17" fmla="*/ 0 h 312"/>
              <a:gd name="T18" fmla="*/ 9 w 320"/>
              <a:gd name="T19" fmla="*/ 0 h 312"/>
              <a:gd name="T20" fmla="*/ 0 w 320"/>
              <a:gd name="T21" fmla="*/ 9 h 312"/>
              <a:gd name="T22" fmla="*/ 0 w 320"/>
              <a:gd name="T23" fmla="*/ 72 h 312"/>
              <a:gd name="T24" fmla="*/ 134 w 320"/>
              <a:gd name="T25" fmla="*/ 196 h 312"/>
              <a:gd name="T26" fmla="*/ 134 w 320"/>
              <a:gd name="T27" fmla="*/ 266 h 312"/>
              <a:gd name="T28" fmla="*/ 72 w 320"/>
              <a:gd name="T29" fmla="*/ 266 h 312"/>
              <a:gd name="T30" fmla="*/ 63 w 320"/>
              <a:gd name="T31" fmla="*/ 275 h 312"/>
              <a:gd name="T32" fmla="*/ 63 w 320"/>
              <a:gd name="T33" fmla="*/ 302 h 312"/>
              <a:gd name="T34" fmla="*/ 72 w 320"/>
              <a:gd name="T35" fmla="*/ 311 h 312"/>
              <a:gd name="T36" fmla="*/ 249 w 320"/>
              <a:gd name="T37" fmla="*/ 311 h 312"/>
              <a:gd name="T38" fmla="*/ 257 w 320"/>
              <a:gd name="T39" fmla="*/ 302 h 312"/>
              <a:gd name="T40" fmla="*/ 257 w 320"/>
              <a:gd name="T41" fmla="*/ 275 h 312"/>
              <a:gd name="T42" fmla="*/ 249 w 320"/>
              <a:gd name="T43" fmla="*/ 266 h 312"/>
              <a:gd name="T44" fmla="*/ 187 w 320"/>
              <a:gd name="T45" fmla="*/ 266 h 312"/>
              <a:gd name="T46" fmla="*/ 187 w 320"/>
              <a:gd name="T47" fmla="*/ 196 h 312"/>
              <a:gd name="T48" fmla="*/ 319 w 320"/>
              <a:gd name="T49" fmla="*/ 72 h 312"/>
              <a:gd name="T50" fmla="*/ 319 w 320"/>
              <a:gd name="T51" fmla="*/ 9 h 312"/>
              <a:gd name="T52" fmla="*/ 311 w 320"/>
              <a:gd name="T5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35" name="Freeform 41"/>
          <p:cNvSpPr>
            <a:spLocks noChangeArrowheads="1"/>
          </p:cNvSpPr>
          <p:nvPr userDrawn="1"/>
        </p:nvSpPr>
        <p:spPr bwMode="auto">
          <a:xfrm>
            <a:off x="3198825" y="1384481"/>
            <a:ext cx="65768" cy="55492"/>
          </a:xfrm>
          <a:custGeom>
            <a:avLst/>
            <a:gdLst>
              <a:gd name="T0" fmla="*/ 71 w 143"/>
              <a:gd name="T1" fmla="*/ 116 h 117"/>
              <a:gd name="T2" fmla="*/ 71 w 143"/>
              <a:gd name="T3" fmla="*/ 116 h 117"/>
              <a:gd name="T4" fmla="*/ 142 w 143"/>
              <a:gd name="T5" fmla="*/ 72 h 117"/>
              <a:gd name="T6" fmla="*/ 142 w 143"/>
              <a:gd name="T7" fmla="*/ 0 h 117"/>
              <a:gd name="T8" fmla="*/ 0 w 143"/>
              <a:gd name="T9" fmla="*/ 0 h 117"/>
              <a:gd name="T10" fmla="*/ 0 w 143"/>
              <a:gd name="T11" fmla="*/ 72 h 117"/>
              <a:gd name="T12" fmla="*/ 71 w 14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236" name="Freeform 42"/>
          <p:cNvSpPr>
            <a:spLocks noChangeArrowheads="1"/>
          </p:cNvSpPr>
          <p:nvPr userDrawn="1"/>
        </p:nvSpPr>
        <p:spPr bwMode="auto">
          <a:xfrm>
            <a:off x="3198825" y="1298160"/>
            <a:ext cx="65768" cy="69879"/>
          </a:xfrm>
          <a:custGeom>
            <a:avLst/>
            <a:gdLst>
              <a:gd name="T0" fmla="*/ 142 w 143"/>
              <a:gd name="T1" fmla="*/ 44 h 151"/>
              <a:gd name="T2" fmla="*/ 142 w 143"/>
              <a:gd name="T3" fmla="*/ 44 h 151"/>
              <a:gd name="T4" fmla="*/ 71 w 143"/>
              <a:gd name="T5" fmla="*/ 0 h 151"/>
              <a:gd name="T6" fmla="*/ 0 w 143"/>
              <a:gd name="T7" fmla="*/ 44 h 151"/>
              <a:gd name="T8" fmla="*/ 0 w 143"/>
              <a:gd name="T9" fmla="*/ 150 h 151"/>
              <a:gd name="T10" fmla="*/ 142 w 143"/>
              <a:gd name="T11" fmla="*/ 150 h 151"/>
              <a:gd name="T12" fmla="*/ 142 w 143"/>
              <a:gd name="T13" fmla="*/ 44 h 151"/>
            </a:gdLst>
            <a:ahLst/>
            <a:cxnLst>
              <a:cxn ang="0">
                <a:pos x="T0" y="T1"/>
              </a:cxn>
              <a:cxn ang="0">
                <a:pos x="T2" y="T3"/>
              </a:cxn>
              <a:cxn ang="0">
                <a:pos x="T4" y="T5"/>
              </a:cxn>
              <a:cxn ang="0">
                <a:pos x="T6" y="T7"/>
              </a:cxn>
              <a:cxn ang="0">
                <a:pos x="T8" y="T9"/>
              </a:cxn>
              <a:cxn ang="0">
                <a:pos x="T10" y="T11"/>
              </a:cxn>
              <a:cxn ang="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solidFill>
            <a:schemeClr val="accent4"/>
          </a:solidFill>
          <a:ln>
            <a:noFill/>
          </a:ln>
          <a:effectLst/>
        </p:spPr>
        <p:txBody>
          <a:bodyPr wrap="none" anchor="ctr"/>
          <a:lstStyle/>
          <a:p>
            <a:endParaRPr lang="en-US">
              <a:latin typeface="Trebuchet MS" pitchFamily="34" charset="0"/>
            </a:endParaRPr>
          </a:p>
        </p:txBody>
      </p:sp>
      <p:sp>
        <p:nvSpPr>
          <p:cNvPr id="267" name="Freeform 79"/>
          <p:cNvSpPr>
            <a:spLocks noChangeArrowheads="1"/>
          </p:cNvSpPr>
          <p:nvPr userDrawn="1"/>
        </p:nvSpPr>
        <p:spPr bwMode="auto">
          <a:xfrm>
            <a:off x="6357729" y="1764701"/>
            <a:ext cx="224021" cy="224021"/>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68" name="Freeform 80"/>
          <p:cNvSpPr>
            <a:spLocks noChangeArrowheads="1"/>
          </p:cNvSpPr>
          <p:nvPr userDrawn="1"/>
        </p:nvSpPr>
        <p:spPr bwMode="auto">
          <a:xfrm>
            <a:off x="6816047" y="1805805"/>
            <a:ext cx="232243" cy="141810"/>
          </a:xfrm>
          <a:custGeom>
            <a:avLst/>
            <a:gdLst>
              <a:gd name="T0" fmla="*/ 462 w 498"/>
              <a:gd name="T1" fmla="*/ 0 h 303"/>
              <a:gd name="T2" fmla="*/ 0 w 498"/>
              <a:gd name="T3" fmla="*/ 36 h 303"/>
              <a:gd name="T4" fmla="*/ 36 w 498"/>
              <a:gd name="T5" fmla="*/ 302 h 303"/>
              <a:gd name="T6" fmla="*/ 497 w 498"/>
              <a:gd name="T7" fmla="*/ 266 h 303"/>
              <a:gd name="T8" fmla="*/ 462 w 498"/>
              <a:gd name="T9" fmla="*/ 0 h 303"/>
              <a:gd name="T10" fmla="*/ 275 w 498"/>
              <a:gd name="T11" fmla="*/ 54 h 303"/>
              <a:gd name="T12" fmla="*/ 319 w 498"/>
              <a:gd name="T13" fmla="*/ 107 h 303"/>
              <a:gd name="T14" fmla="*/ 275 w 498"/>
              <a:gd name="T15" fmla="*/ 54 h 303"/>
              <a:gd name="T16" fmla="*/ 346 w 498"/>
              <a:gd name="T17" fmla="*/ 125 h 303"/>
              <a:gd name="T18" fmla="*/ 302 w 498"/>
              <a:gd name="T19" fmla="*/ 178 h 303"/>
              <a:gd name="T20" fmla="*/ 346 w 498"/>
              <a:gd name="T21" fmla="*/ 125 h 303"/>
              <a:gd name="T22" fmla="*/ 195 w 498"/>
              <a:gd name="T23" fmla="*/ 54 h 303"/>
              <a:gd name="T24" fmla="*/ 249 w 498"/>
              <a:gd name="T25" fmla="*/ 107 h 303"/>
              <a:gd name="T26" fmla="*/ 195 w 498"/>
              <a:gd name="T27" fmla="*/ 54 h 303"/>
              <a:gd name="T28" fmla="*/ 275 w 498"/>
              <a:gd name="T29" fmla="*/ 125 h 303"/>
              <a:gd name="T30" fmla="*/ 222 w 498"/>
              <a:gd name="T31" fmla="*/ 178 h 303"/>
              <a:gd name="T32" fmla="*/ 275 w 498"/>
              <a:gd name="T33" fmla="*/ 125 h 303"/>
              <a:gd name="T34" fmla="*/ 124 w 498"/>
              <a:gd name="T35" fmla="*/ 54 h 303"/>
              <a:gd name="T36" fmla="*/ 178 w 498"/>
              <a:gd name="T37" fmla="*/ 107 h 303"/>
              <a:gd name="T38" fmla="*/ 124 w 498"/>
              <a:gd name="T39" fmla="*/ 54 h 303"/>
              <a:gd name="T40" fmla="*/ 195 w 498"/>
              <a:gd name="T41" fmla="*/ 125 h 303"/>
              <a:gd name="T42" fmla="*/ 151 w 498"/>
              <a:gd name="T43" fmla="*/ 178 h 303"/>
              <a:gd name="T44" fmla="*/ 195 w 498"/>
              <a:gd name="T45" fmla="*/ 125 h 303"/>
              <a:gd name="T46" fmla="*/ 54 w 498"/>
              <a:gd name="T47" fmla="*/ 54 h 303"/>
              <a:gd name="T48" fmla="*/ 98 w 498"/>
              <a:gd name="T49" fmla="*/ 107 h 303"/>
              <a:gd name="T50" fmla="*/ 54 w 498"/>
              <a:gd name="T51" fmla="*/ 54 h 303"/>
              <a:gd name="T52" fmla="*/ 124 w 498"/>
              <a:gd name="T53" fmla="*/ 125 h 303"/>
              <a:gd name="T54" fmla="*/ 71 w 498"/>
              <a:gd name="T55" fmla="*/ 178 h 303"/>
              <a:gd name="T56" fmla="*/ 124 w 498"/>
              <a:gd name="T57" fmla="*/ 125 h 303"/>
              <a:gd name="T58" fmla="*/ 98 w 498"/>
              <a:gd name="T59" fmla="*/ 249 h 303"/>
              <a:gd name="T60" fmla="*/ 54 w 498"/>
              <a:gd name="T61" fmla="*/ 204 h 303"/>
              <a:gd name="T62" fmla="*/ 98 w 498"/>
              <a:gd name="T63" fmla="*/ 249 h 303"/>
              <a:gd name="T64" fmla="*/ 372 w 498"/>
              <a:gd name="T65" fmla="*/ 249 h 303"/>
              <a:gd name="T66" fmla="*/ 124 w 498"/>
              <a:gd name="T67" fmla="*/ 204 h 303"/>
              <a:gd name="T68" fmla="*/ 372 w 498"/>
              <a:gd name="T69" fmla="*/ 249 h 303"/>
              <a:gd name="T70" fmla="*/ 443 w 498"/>
              <a:gd name="T71" fmla="*/ 249 h 303"/>
              <a:gd name="T72" fmla="*/ 399 w 498"/>
              <a:gd name="T73" fmla="*/ 204 h 303"/>
              <a:gd name="T74" fmla="*/ 443 w 498"/>
              <a:gd name="T75" fmla="*/ 249 h 303"/>
              <a:gd name="T76" fmla="*/ 372 w 498"/>
              <a:gd name="T77" fmla="*/ 178 h 303"/>
              <a:gd name="T78" fmla="*/ 425 w 498"/>
              <a:gd name="T79" fmla="*/ 125 h 303"/>
              <a:gd name="T80" fmla="*/ 372 w 498"/>
              <a:gd name="T81" fmla="*/ 178 h 303"/>
              <a:gd name="T82" fmla="*/ 443 w 498"/>
              <a:gd name="T83" fmla="*/ 107 h 303"/>
              <a:gd name="T84" fmla="*/ 346 w 498"/>
              <a:gd name="T85" fmla="*/ 54 h 303"/>
              <a:gd name="T86" fmla="*/ 443 w 498"/>
              <a:gd name="T87" fmla="*/ 10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303">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69" name="Freeform 81"/>
          <p:cNvSpPr>
            <a:spLocks noChangeArrowheads="1"/>
          </p:cNvSpPr>
          <p:nvPr userDrawn="1"/>
        </p:nvSpPr>
        <p:spPr bwMode="auto">
          <a:xfrm>
            <a:off x="342042" y="2247681"/>
            <a:ext cx="232243" cy="187027"/>
          </a:xfrm>
          <a:custGeom>
            <a:avLst/>
            <a:gdLst>
              <a:gd name="T0" fmla="*/ 442 w 497"/>
              <a:gd name="T1" fmla="*/ 0 h 401"/>
              <a:gd name="T2" fmla="*/ 442 w 497"/>
              <a:gd name="T3" fmla="*/ 0 h 401"/>
              <a:gd name="T4" fmla="*/ 53 w 497"/>
              <a:gd name="T5" fmla="*/ 0 h 401"/>
              <a:gd name="T6" fmla="*/ 0 w 497"/>
              <a:gd name="T7" fmla="*/ 45 h 401"/>
              <a:gd name="T8" fmla="*/ 0 w 497"/>
              <a:gd name="T9" fmla="*/ 347 h 401"/>
              <a:gd name="T10" fmla="*/ 53 w 497"/>
              <a:gd name="T11" fmla="*/ 400 h 401"/>
              <a:gd name="T12" fmla="*/ 442 w 497"/>
              <a:gd name="T13" fmla="*/ 400 h 401"/>
              <a:gd name="T14" fmla="*/ 496 w 497"/>
              <a:gd name="T15" fmla="*/ 347 h 401"/>
              <a:gd name="T16" fmla="*/ 496 w 497"/>
              <a:gd name="T17" fmla="*/ 45 h 401"/>
              <a:gd name="T18" fmla="*/ 442 w 497"/>
              <a:gd name="T19" fmla="*/ 0 h 401"/>
              <a:gd name="T20" fmla="*/ 114 w 497"/>
              <a:gd name="T21" fmla="*/ 45 h 401"/>
              <a:gd name="T22" fmla="*/ 114 w 497"/>
              <a:gd name="T23" fmla="*/ 45 h 401"/>
              <a:gd name="T24" fmla="*/ 132 w 497"/>
              <a:gd name="T25" fmla="*/ 63 h 401"/>
              <a:gd name="T26" fmla="*/ 114 w 497"/>
              <a:gd name="T27" fmla="*/ 80 h 401"/>
              <a:gd name="T28" fmla="*/ 97 w 497"/>
              <a:gd name="T29" fmla="*/ 63 h 401"/>
              <a:gd name="T30" fmla="*/ 114 w 497"/>
              <a:gd name="T31" fmla="*/ 45 h 401"/>
              <a:gd name="T32" fmla="*/ 44 w 497"/>
              <a:gd name="T33" fmla="*/ 63 h 401"/>
              <a:gd name="T34" fmla="*/ 44 w 497"/>
              <a:gd name="T35" fmla="*/ 63 h 401"/>
              <a:gd name="T36" fmla="*/ 61 w 497"/>
              <a:gd name="T37" fmla="*/ 45 h 401"/>
              <a:gd name="T38" fmla="*/ 79 w 497"/>
              <a:gd name="T39" fmla="*/ 63 h 401"/>
              <a:gd name="T40" fmla="*/ 61 w 497"/>
              <a:gd name="T41" fmla="*/ 80 h 401"/>
              <a:gd name="T42" fmla="*/ 44 w 497"/>
              <a:gd name="T43" fmla="*/ 63 h 401"/>
              <a:gd name="T44" fmla="*/ 442 w 497"/>
              <a:gd name="T45" fmla="*/ 347 h 401"/>
              <a:gd name="T46" fmla="*/ 442 w 497"/>
              <a:gd name="T47" fmla="*/ 347 h 401"/>
              <a:gd name="T48" fmla="*/ 44 w 497"/>
              <a:gd name="T49" fmla="*/ 347 h 401"/>
              <a:gd name="T50" fmla="*/ 44 w 497"/>
              <a:gd name="T51" fmla="*/ 116 h 401"/>
              <a:gd name="T52" fmla="*/ 442 w 497"/>
              <a:gd name="T53" fmla="*/ 116 h 401"/>
              <a:gd name="T54" fmla="*/ 442 w 497"/>
              <a:gd name="T55" fmla="*/ 347 h 401"/>
              <a:gd name="T56" fmla="*/ 442 w 497"/>
              <a:gd name="T57" fmla="*/ 80 h 401"/>
              <a:gd name="T58" fmla="*/ 442 w 497"/>
              <a:gd name="T59" fmla="*/ 80 h 401"/>
              <a:gd name="T60" fmla="*/ 150 w 497"/>
              <a:gd name="T61" fmla="*/ 80 h 401"/>
              <a:gd name="T62" fmla="*/ 150 w 497"/>
              <a:gd name="T63" fmla="*/ 45 h 401"/>
              <a:gd name="T64" fmla="*/ 442 w 497"/>
              <a:gd name="T65" fmla="*/ 45 h 401"/>
              <a:gd name="T66" fmla="*/ 442 w 497"/>
              <a:gd name="T67" fmla="*/ 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01">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70" name="Freeform 82"/>
          <p:cNvSpPr>
            <a:spLocks noChangeArrowheads="1"/>
          </p:cNvSpPr>
          <p:nvPr userDrawn="1"/>
        </p:nvSpPr>
        <p:spPr bwMode="auto">
          <a:xfrm>
            <a:off x="804472" y="2235350"/>
            <a:ext cx="232241" cy="207580"/>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71" name="Freeform 83"/>
          <p:cNvSpPr>
            <a:spLocks noChangeArrowheads="1"/>
          </p:cNvSpPr>
          <p:nvPr userDrawn="1"/>
        </p:nvSpPr>
        <p:spPr bwMode="auto">
          <a:xfrm>
            <a:off x="3149500" y="2260013"/>
            <a:ext cx="166475" cy="162364"/>
          </a:xfrm>
          <a:custGeom>
            <a:avLst/>
            <a:gdLst>
              <a:gd name="T0" fmla="*/ 177 w 356"/>
              <a:gd name="T1" fmla="*/ 89 h 347"/>
              <a:gd name="T2" fmla="*/ 177 w 356"/>
              <a:gd name="T3" fmla="*/ 89 h 347"/>
              <a:gd name="T4" fmla="*/ 98 w 356"/>
              <a:gd name="T5" fmla="*/ 169 h 347"/>
              <a:gd name="T6" fmla="*/ 177 w 356"/>
              <a:gd name="T7" fmla="*/ 248 h 347"/>
              <a:gd name="T8" fmla="*/ 257 w 356"/>
              <a:gd name="T9" fmla="*/ 169 h 347"/>
              <a:gd name="T10" fmla="*/ 177 w 356"/>
              <a:gd name="T11" fmla="*/ 89 h 347"/>
              <a:gd name="T12" fmla="*/ 177 w 356"/>
              <a:gd name="T13" fmla="*/ 222 h 347"/>
              <a:gd name="T14" fmla="*/ 177 w 356"/>
              <a:gd name="T15" fmla="*/ 222 h 347"/>
              <a:gd name="T16" fmla="*/ 124 w 356"/>
              <a:gd name="T17" fmla="*/ 169 h 347"/>
              <a:gd name="T18" fmla="*/ 177 w 356"/>
              <a:gd name="T19" fmla="*/ 124 h 347"/>
              <a:gd name="T20" fmla="*/ 230 w 356"/>
              <a:gd name="T21" fmla="*/ 169 h 347"/>
              <a:gd name="T22" fmla="*/ 177 w 356"/>
              <a:gd name="T23" fmla="*/ 222 h 347"/>
              <a:gd name="T24" fmla="*/ 26 w 356"/>
              <a:gd name="T25" fmla="*/ 151 h 347"/>
              <a:gd name="T26" fmla="*/ 26 w 356"/>
              <a:gd name="T27" fmla="*/ 151 h 347"/>
              <a:gd name="T28" fmla="*/ 0 w 356"/>
              <a:gd name="T29" fmla="*/ 169 h 347"/>
              <a:gd name="T30" fmla="*/ 26 w 356"/>
              <a:gd name="T31" fmla="*/ 195 h 347"/>
              <a:gd name="T32" fmla="*/ 53 w 356"/>
              <a:gd name="T33" fmla="*/ 169 h 347"/>
              <a:gd name="T34" fmla="*/ 26 w 356"/>
              <a:gd name="T35" fmla="*/ 151 h 347"/>
              <a:gd name="T36" fmla="*/ 301 w 356"/>
              <a:gd name="T37" fmla="*/ 53 h 347"/>
              <a:gd name="T38" fmla="*/ 301 w 356"/>
              <a:gd name="T39" fmla="*/ 53 h 347"/>
              <a:gd name="T40" fmla="*/ 266 w 356"/>
              <a:gd name="T41" fmla="*/ 53 h 347"/>
              <a:gd name="T42" fmla="*/ 266 w 356"/>
              <a:gd name="T43" fmla="*/ 89 h 347"/>
              <a:gd name="T44" fmla="*/ 292 w 356"/>
              <a:gd name="T45" fmla="*/ 80 h 347"/>
              <a:gd name="T46" fmla="*/ 301 w 356"/>
              <a:gd name="T47" fmla="*/ 53 h 347"/>
              <a:gd name="T48" fmla="*/ 328 w 356"/>
              <a:gd name="T49" fmla="*/ 151 h 347"/>
              <a:gd name="T50" fmla="*/ 328 w 356"/>
              <a:gd name="T51" fmla="*/ 151 h 347"/>
              <a:gd name="T52" fmla="*/ 301 w 356"/>
              <a:gd name="T53" fmla="*/ 169 h 347"/>
              <a:gd name="T54" fmla="*/ 328 w 356"/>
              <a:gd name="T55" fmla="*/ 195 h 347"/>
              <a:gd name="T56" fmla="*/ 355 w 356"/>
              <a:gd name="T57" fmla="*/ 169 h 347"/>
              <a:gd name="T58" fmla="*/ 328 w 356"/>
              <a:gd name="T59" fmla="*/ 151 h 347"/>
              <a:gd name="T60" fmla="*/ 177 w 356"/>
              <a:gd name="T61" fmla="*/ 292 h 347"/>
              <a:gd name="T62" fmla="*/ 177 w 356"/>
              <a:gd name="T63" fmla="*/ 292 h 347"/>
              <a:gd name="T64" fmla="*/ 159 w 356"/>
              <a:gd name="T65" fmla="*/ 320 h 347"/>
              <a:gd name="T66" fmla="*/ 177 w 356"/>
              <a:gd name="T67" fmla="*/ 346 h 347"/>
              <a:gd name="T68" fmla="*/ 195 w 356"/>
              <a:gd name="T69" fmla="*/ 320 h 347"/>
              <a:gd name="T70" fmla="*/ 177 w 356"/>
              <a:gd name="T71" fmla="*/ 292 h 347"/>
              <a:gd name="T72" fmla="*/ 61 w 356"/>
              <a:gd name="T73" fmla="*/ 266 h 347"/>
              <a:gd name="T74" fmla="*/ 61 w 356"/>
              <a:gd name="T75" fmla="*/ 266 h 347"/>
              <a:gd name="T76" fmla="*/ 53 w 356"/>
              <a:gd name="T77" fmla="*/ 292 h 347"/>
              <a:gd name="T78" fmla="*/ 89 w 356"/>
              <a:gd name="T79" fmla="*/ 292 h 347"/>
              <a:gd name="T80" fmla="*/ 89 w 356"/>
              <a:gd name="T81" fmla="*/ 257 h 347"/>
              <a:gd name="T82" fmla="*/ 61 w 356"/>
              <a:gd name="T83" fmla="*/ 266 h 347"/>
              <a:gd name="T84" fmla="*/ 53 w 356"/>
              <a:gd name="T85" fmla="*/ 53 h 347"/>
              <a:gd name="T86" fmla="*/ 53 w 356"/>
              <a:gd name="T87" fmla="*/ 53 h 347"/>
              <a:gd name="T88" fmla="*/ 53 w 356"/>
              <a:gd name="T89" fmla="*/ 80 h 347"/>
              <a:gd name="T90" fmla="*/ 89 w 356"/>
              <a:gd name="T91" fmla="*/ 89 h 347"/>
              <a:gd name="T92" fmla="*/ 89 w 356"/>
              <a:gd name="T93" fmla="*/ 53 h 347"/>
              <a:gd name="T94" fmla="*/ 53 w 356"/>
              <a:gd name="T95" fmla="*/ 53 h 347"/>
              <a:gd name="T96" fmla="*/ 266 w 356"/>
              <a:gd name="T97" fmla="*/ 292 h 347"/>
              <a:gd name="T98" fmla="*/ 266 w 356"/>
              <a:gd name="T99" fmla="*/ 292 h 347"/>
              <a:gd name="T100" fmla="*/ 301 w 356"/>
              <a:gd name="T101" fmla="*/ 292 h 347"/>
              <a:gd name="T102" fmla="*/ 292 w 356"/>
              <a:gd name="T103" fmla="*/ 266 h 347"/>
              <a:gd name="T104" fmla="*/ 266 w 356"/>
              <a:gd name="T105" fmla="*/ 257 h 347"/>
              <a:gd name="T106" fmla="*/ 266 w 356"/>
              <a:gd name="T107" fmla="*/ 292 h 347"/>
              <a:gd name="T108" fmla="*/ 177 w 356"/>
              <a:gd name="T109" fmla="*/ 45 h 347"/>
              <a:gd name="T110" fmla="*/ 177 w 356"/>
              <a:gd name="T111" fmla="*/ 45 h 347"/>
              <a:gd name="T112" fmla="*/ 195 w 356"/>
              <a:gd name="T113" fmla="*/ 18 h 347"/>
              <a:gd name="T114" fmla="*/ 177 w 356"/>
              <a:gd name="T115" fmla="*/ 0 h 347"/>
              <a:gd name="T116" fmla="*/ 159 w 356"/>
              <a:gd name="T117" fmla="*/ 18 h 347"/>
              <a:gd name="T118" fmla="*/ 177 w 356"/>
              <a:gd name="T119" fmla="*/ 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347">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72" name="Freeform 84"/>
          <p:cNvSpPr>
            <a:spLocks noChangeArrowheads="1"/>
          </p:cNvSpPr>
          <p:nvPr userDrawn="1"/>
        </p:nvSpPr>
        <p:spPr bwMode="auto">
          <a:xfrm>
            <a:off x="3579045" y="2223019"/>
            <a:ext cx="232241" cy="232243"/>
          </a:xfrm>
          <a:custGeom>
            <a:avLst/>
            <a:gdLst>
              <a:gd name="T0" fmla="*/ 469 w 497"/>
              <a:gd name="T1" fmla="*/ 231 h 498"/>
              <a:gd name="T2" fmla="*/ 425 w 497"/>
              <a:gd name="T3" fmla="*/ 249 h 498"/>
              <a:gd name="T4" fmla="*/ 469 w 497"/>
              <a:gd name="T5" fmla="*/ 275 h 498"/>
              <a:gd name="T6" fmla="*/ 469 w 497"/>
              <a:gd name="T7" fmla="*/ 231 h 498"/>
              <a:gd name="T8" fmla="*/ 247 w 497"/>
              <a:gd name="T9" fmla="*/ 116 h 498"/>
              <a:gd name="T10" fmla="*/ 247 w 497"/>
              <a:gd name="T11" fmla="*/ 391 h 498"/>
              <a:gd name="T12" fmla="*/ 247 w 497"/>
              <a:gd name="T13" fmla="*/ 116 h 498"/>
              <a:gd name="T14" fmla="*/ 247 w 497"/>
              <a:gd name="T15" fmla="*/ 346 h 498"/>
              <a:gd name="T16" fmla="*/ 247 w 497"/>
              <a:gd name="T17" fmla="*/ 151 h 498"/>
              <a:gd name="T18" fmla="*/ 247 w 497"/>
              <a:gd name="T19" fmla="*/ 346 h 498"/>
              <a:gd name="T20" fmla="*/ 71 w 497"/>
              <a:gd name="T21" fmla="*/ 249 h 498"/>
              <a:gd name="T22" fmla="*/ 26 w 497"/>
              <a:gd name="T23" fmla="*/ 231 h 498"/>
              <a:gd name="T24" fmla="*/ 26 w 497"/>
              <a:gd name="T25" fmla="*/ 275 h 498"/>
              <a:gd name="T26" fmla="*/ 71 w 497"/>
              <a:gd name="T27" fmla="*/ 249 h 498"/>
              <a:gd name="T28" fmla="*/ 247 w 497"/>
              <a:gd name="T29" fmla="*/ 80 h 498"/>
              <a:gd name="T30" fmla="*/ 265 w 497"/>
              <a:gd name="T31" fmla="*/ 27 h 498"/>
              <a:gd name="T32" fmla="*/ 230 w 497"/>
              <a:gd name="T33" fmla="*/ 27 h 498"/>
              <a:gd name="T34" fmla="*/ 247 w 497"/>
              <a:gd name="T35" fmla="*/ 80 h 498"/>
              <a:gd name="T36" fmla="*/ 247 w 497"/>
              <a:gd name="T37" fmla="*/ 426 h 498"/>
              <a:gd name="T38" fmla="*/ 230 w 497"/>
              <a:gd name="T39" fmla="*/ 470 h 498"/>
              <a:gd name="T40" fmla="*/ 265 w 497"/>
              <a:gd name="T41" fmla="*/ 470 h 498"/>
              <a:gd name="T42" fmla="*/ 247 w 497"/>
              <a:gd name="T43" fmla="*/ 426 h 498"/>
              <a:gd name="T44" fmla="*/ 434 w 497"/>
              <a:gd name="T45" fmla="*/ 98 h 498"/>
              <a:gd name="T46" fmla="*/ 398 w 497"/>
              <a:gd name="T47" fmla="*/ 72 h 498"/>
              <a:gd name="T48" fmla="*/ 380 w 497"/>
              <a:gd name="T49" fmla="*/ 116 h 498"/>
              <a:gd name="T50" fmla="*/ 434 w 497"/>
              <a:gd name="T51" fmla="*/ 98 h 498"/>
              <a:gd name="T52" fmla="*/ 79 w 497"/>
              <a:gd name="T53" fmla="*/ 391 h 498"/>
              <a:gd name="T54" fmla="*/ 61 w 497"/>
              <a:gd name="T55" fmla="*/ 435 h 498"/>
              <a:gd name="T56" fmla="*/ 106 w 497"/>
              <a:gd name="T57" fmla="*/ 417 h 498"/>
              <a:gd name="T58" fmla="*/ 79 w 497"/>
              <a:gd name="T59" fmla="*/ 391 h 498"/>
              <a:gd name="T60" fmla="*/ 97 w 497"/>
              <a:gd name="T61" fmla="*/ 72 h 498"/>
              <a:gd name="T62" fmla="*/ 61 w 497"/>
              <a:gd name="T63" fmla="*/ 98 h 498"/>
              <a:gd name="T64" fmla="*/ 115 w 497"/>
              <a:gd name="T65" fmla="*/ 116 h 498"/>
              <a:gd name="T66" fmla="*/ 97 w 497"/>
              <a:gd name="T67" fmla="*/ 72 h 498"/>
              <a:gd name="T68" fmla="*/ 380 w 497"/>
              <a:gd name="T69" fmla="*/ 417 h 498"/>
              <a:gd name="T70" fmla="*/ 434 w 497"/>
              <a:gd name="T71" fmla="*/ 435 h 498"/>
              <a:gd name="T72" fmla="*/ 416 w 497"/>
              <a:gd name="T73" fmla="*/ 391 h 498"/>
              <a:gd name="T74" fmla="*/ 380 w 497"/>
              <a:gd name="T75" fmla="*/ 41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98">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76" name="Freeform 88"/>
          <p:cNvSpPr>
            <a:spLocks noChangeArrowheads="1"/>
          </p:cNvSpPr>
          <p:nvPr userDrawn="1"/>
        </p:nvSpPr>
        <p:spPr bwMode="auto">
          <a:xfrm>
            <a:off x="4503903" y="2268234"/>
            <a:ext cx="232241" cy="141812"/>
          </a:xfrm>
          <a:custGeom>
            <a:avLst/>
            <a:gdLst>
              <a:gd name="T0" fmla="*/ 186 w 498"/>
              <a:gd name="T1" fmla="*/ 9 h 303"/>
              <a:gd name="T2" fmla="*/ 186 w 498"/>
              <a:gd name="T3" fmla="*/ 9 h 303"/>
              <a:gd name="T4" fmla="*/ 160 w 498"/>
              <a:gd name="T5" fmla="*/ 9 h 303"/>
              <a:gd name="T6" fmla="*/ 0 w 498"/>
              <a:gd name="T7" fmla="*/ 151 h 303"/>
              <a:gd name="T8" fmla="*/ 160 w 498"/>
              <a:gd name="T9" fmla="*/ 293 h 303"/>
              <a:gd name="T10" fmla="*/ 186 w 498"/>
              <a:gd name="T11" fmla="*/ 293 h 303"/>
              <a:gd name="T12" fmla="*/ 186 w 498"/>
              <a:gd name="T13" fmla="*/ 266 h 303"/>
              <a:gd name="T14" fmla="*/ 62 w 498"/>
              <a:gd name="T15" fmla="*/ 151 h 303"/>
              <a:gd name="T16" fmla="*/ 186 w 498"/>
              <a:gd name="T17" fmla="*/ 45 h 303"/>
              <a:gd name="T18" fmla="*/ 186 w 498"/>
              <a:gd name="T19" fmla="*/ 9 h 303"/>
              <a:gd name="T20" fmla="*/ 337 w 498"/>
              <a:gd name="T21" fmla="*/ 9 h 303"/>
              <a:gd name="T22" fmla="*/ 337 w 498"/>
              <a:gd name="T23" fmla="*/ 9 h 303"/>
              <a:gd name="T24" fmla="*/ 311 w 498"/>
              <a:gd name="T25" fmla="*/ 9 h 303"/>
              <a:gd name="T26" fmla="*/ 311 w 498"/>
              <a:gd name="T27" fmla="*/ 45 h 303"/>
              <a:gd name="T28" fmla="*/ 434 w 498"/>
              <a:gd name="T29" fmla="*/ 151 h 303"/>
              <a:gd name="T30" fmla="*/ 311 w 498"/>
              <a:gd name="T31" fmla="*/ 266 h 303"/>
              <a:gd name="T32" fmla="*/ 311 w 498"/>
              <a:gd name="T33" fmla="*/ 293 h 303"/>
              <a:gd name="T34" fmla="*/ 337 w 498"/>
              <a:gd name="T35" fmla="*/ 293 h 303"/>
              <a:gd name="T36" fmla="*/ 497 w 498"/>
              <a:gd name="T37" fmla="*/ 151 h 303"/>
              <a:gd name="T38" fmla="*/ 337 w 498"/>
              <a:gd name="T39" fmla="*/ 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77" name="Freeform 89"/>
          <p:cNvSpPr>
            <a:spLocks noChangeArrowheads="1"/>
          </p:cNvSpPr>
          <p:nvPr userDrawn="1"/>
        </p:nvSpPr>
        <p:spPr bwMode="auto">
          <a:xfrm>
            <a:off x="5436982" y="1310492"/>
            <a:ext cx="215799" cy="211691"/>
          </a:xfrm>
          <a:custGeom>
            <a:avLst/>
            <a:gdLst>
              <a:gd name="T0" fmla="*/ 230 w 462"/>
              <a:gd name="T1" fmla="*/ 0 h 453"/>
              <a:gd name="T2" fmla="*/ 230 w 462"/>
              <a:gd name="T3" fmla="*/ 0 h 453"/>
              <a:gd name="T4" fmla="*/ 0 w 462"/>
              <a:gd name="T5" fmla="*/ 222 h 453"/>
              <a:gd name="T6" fmla="*/ 230 w 462"/>
              <a:gd name="T7" fmla="*/ 452 h 453"/>
              <a:gd name="T8" fmla="*/ 461 w 462"/>
              <a:gd name="T9" fmla="*/ 222 h 453"/>
              <a:gd name="T10" fmla="*/ 230 w 462"/>
              <a:gd name="T11" fmla="*/ 0 h 453"/>
              <a:gd name="T12" fmla="*/ 230 w 462"/>
              <a:gd name="T13" fmla="*/ 302 h 453"/>
              <a:gd name="T14" fmla="*/ 230 w 462"/>
              <a:gd name="T15" fmla="*/ 302 h 453"/>
              <a:gd name="T16" fmla="*/ 159 w 462"/>
              <a:gd name="T17" fmla="*/ 222 h 453"/>
              <a:gd name="T18" fmla="*/ 230 w 462"/>
              <a:gd name="T19" fmla="*/ 151 h 453"/>
              <a:gd name="T20" fmla="*/ 301 w 462"/>
              <a:gd name="T21" fmla="*/ 222 h 453"/>
              <a:gd name="T22" fmla="*/ 230 w 462"/>
              <a:gd name="T23" fmla="*/ 3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78" name="Freeform 90"/>
          <p:cNvSpPr>
            <a:spLocks noChangeArrowheads="1"/>
          </p:cNvSpPr>
          <p:nvPr userDrawn="1"/>
        </p:nvSpPr>
        <p:spPr bwMode="auto">
          <a:xfrm>
            <a:off x="1266900" y="2280565"/>
            <a:ext cx="232243" cy="115094"/>
          </a:xfrm>
          <a:custGeom>
            <a:avLst/>
            <a:gdLst>
              <a:gd name="T0" fmla="*/ 444 w 498"/>
              <a:gd name="T1" fmla="*/ 0 h 248"/>
              <a:gd name="T2" fmla="*/ 444 w 498"/>
              <a:gd name="T3" fmla="*/ 0 h 248"/>
              <a:gd name="T4" fmla="*/ 53 w 498"/>
              <a:gd name="T5" fmla="*/ 0 h 248"/>
              <a:gd name="T6" fmla="*/ 0 w 498"/>
              <a:gd name="T7" fmla="*/ 53 h 248"/>
              <a:gd name="T8" fmla="*/ 0 w 498"/>
              <a:gd name="T9" fmla="*/ 203 h 248"/>
              <a:gd name="T10" fmla="*/ 53 w 498"/>
              <a:gd name="T11" fmla="*/ 247 h 248"/>
              <a:gd name="T12" fmla="*/ 444 w 498"/>
              <a:gd name="T13" fmla="*/ 247 h 248"/>
              <a:gd name="T14" fmla="*/ 497 w 498"/>
              <a:gd name="T15" fmla="*/ 203 h 248"/>
              <a:gd name="T16" fmla="*/ 497 w 498"/>
              <a:gd name="T17" fmla="*/ 53 h 248"/>
              <a:gd name="T18" fmla="*/ 444 w 498"/>
              <a:gd name="T19" fmla="*/ 0 h 248"/>
              <a:gd name="T20" fmla="*/ 444 w 498"/>
              <a:gd name="T21" fmla="*/ 203 h 248"/>
              <a:gd name="T22" fmla="*/ 444 w 498"/>
              <a:gd name="T23" fmla="*/ 203 h 248"/>
              <a:gd name="T24" fmla="*/ 53 w 498"/>
              <a:gd name="T25" fmla="*/ 203 h 248"/>
              <a:gd name="T26" fmla="*/ 53 w 498"/>
              <a:gd name="T27" fmla="*/ 53 h 248"/>
              <a:gd name="T28" fmla="*/ 444 w 498"/>
              <a:gd name="T29" fmla="*/ 53 h 248"/>
              <a:gd name="T30" fmla="*/ 444 w 498"/>
              <a:gd name="T31" fmla="*/ 203 h 248"/>
              <a:gd name="T32" fmla="*/ 426 w 498"/>
              <a:gd name="T33" fmla="*/ 79 h 248"/>
              <a:gd name="T34" fmla="*/ 426 w 498"/>
              <a:gd name="T35" fmla="*/ 79 h 248"/>
              <a:gd name="T36" fmla="*/ 319 w 498"/>
              <a:gd name="T37" fmla="*/ 79 h 248"/>
              <a:gd name="T38" fmla="*/ 319 w 498"/>
              <a:gd name="T39" fmla="*/ 177 h 248"/>
              <a:gd name="T40" fmla="*/ 426 w 498"/>
              <a:gd name="T41" fmla="*/ 177 h 248"/>
              <a:gd name="T42" fmla="*/ 426 w 498"/>
              <a:gd name="T43" fmla="*/ 79 h 248"/>
              <a:gd name="T44" fmla="*/ 178 w 498"/>
              <a:gd name="T45" fmla="*/ 79 h 248"/>
              <a:gd name="T46" fmla="*/ 178 w 498"/>
              <a:gd name="T47" fmla="*/ 79 h 248"/>
              <a:gd name="T48" fmla="*/ 72 w 498"/>
              <a:gd name="T49" fmla="*/ 79 h 248"/>
              <a:gd name="T50" fmla="*/ 72 w 498"/>
              <a:gd name="T51" fmla="*/ 177 h 248"/>
              <a:gd name="T52" fmla="*/ 178 w 498"/>
              <a:gd name="T53" fmla="*/ 177 h 248"/>
              <a:gd name="T54" fmla="*/ 178 w 498"/>
              <a:gd name="T55" fmla="*/ 79 h 248"/>
              <a:gd name="T56" fmla="*/ 301 w 498"/>
              <a:gd name="T57" fmla="*/ 79 h 248"/>
              <a:gd name="T58" fmla="*/ 301 w 498"/>
              <a:gd name="T59" fmla="*/ 79 h 248"/>
              <a:gd name="T60" fmla="*/ 195 w 498"/>
              <a:gd name="T61" fmla="*/ 79 h 248"/>
              <a:gd name="T62" fmla="*/ 195 w 498"/>
              <a:gd name="T63" fmla="*/ 177 h 248"/>
              <a:gd name="T64" fmla="*/ 301 w 498"/>
              <a:gd name="T65" fmla="*/ 177 h 248"/>
              <a:gd name="T66" fmla="*/ 301 w 498"/>
              <a:gd name="T67"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8" h="24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79" name="Freeform 91"/>
          <p:cNvSpPr>
            <a:spLocks noChangeArrowheads="1"/>
          </p:cNvSpPr>
          <p:nvPr userDrawn="1"/>
        </p:nvSpPr>
        <p:spPr bwMode="auto">
          <a:xfrm>
            <a:off x="1729330" y="2280565"/>
            <a:ext cx="232241"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 name="T44" fmla="*/ 301 w 497"/>
              <a:gd name="T45" fmla="*/ 79 h 248"/>
              <a:gd name="T46" fmla="*/ 301 w 497"/>
              <a:gd name="T47" fmla="*/ 79 h 248"/>
              <a:gd name="T48" fmla="*/ 195 w 497"/>
              <a:gd name="T49" fmla="*/ 79 h 248"/>
              <a:gd name="T50" fmla="*/ 195 w 497"/>
              <a:gd name="T51" fmla="*/ 177 h 248"/>
              <a:gd name="T52" fmla="*/ 301 w 497"/>
              <a:gd name="T53" fmla="*/ 177 h 248"/>
              <a:gd name="T54" fmla="*/ 301 w 497"/>
              <a:gd name="T55"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80" name="Freeform 92"/>
          <p:cNvSpPr>
            <a:spLocks noChangeArrowheads="1"/>
          </p:cNvSpPr>
          <p:nvPr userDrawn="1"/>
        </p:nvSpPr>
        <p:spPr bwMode="auto">
          <a:xfrm>
            <a:off x="2191758" y="2280565"/>
            <a:ext cx="232243"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81" name="Freeform 93"/>
          <p:cNvSpPr>
            <a:spLocks noChangeArrowheads="1"/>
          </p:cNvSpPr>
          <p:nvPr userDrawn="1"/>
        </p:nvSpPr>
        <p:spPr bwMode="auto">
          <a:xfrm>
            <a:off x="2654187" y="2280565"/>
            <a:ext cx="232241" cy="115094"/>
          </a:xfrm>
          <a:custGeom>
            <a:avLst/>
            <a:gdLst>
              <a:gd name="T0" fmla="*/ 442 w 497"/>
              <a:gd name="T1" fmla="*/ 0 h 248"/>
              <a:gd name="T2" fmla="*/ 442 w 497"/>
              <a:gd name="T3" fmla="*/ 0 h 248"/>
              <a:gd name="T4" fmla="*/ 53 w 497"/>
              <a:gd name="T5" fmla="*/ 0 h 248"/>
              <a:gd name="T6" fmla="*/ 0 w 497"/>
              <a:gd name="T7" fmla="*/ 53 h 248"/>
              <a:gd name="T8" fmla="*/ 0 w 497"/>
              <a:gd name="T9" fmla="*/ 203 h 248"/>
              <a:gd name="T10" fmla="*/ 53 w 497"/>
              <a:gd name="T11" fmla="*/ 247 h 248"/>
              <a:gd name="T12" fmla="*/ 442 w 497"/>
              <a:gd name="T13" fmla="*/ 247 h 248"/>
              <a:gd name="T14" fmla="*/ 496 w 497"/>
              <a:gd name="T15" fmla="*/ 203 h 248"/>
              <a:gd name="T16" fmla="*/ 496 w 497"/>
              <a:gd name="T17" fmla="*/ 53 h 248"/>
              <a:gd name="T18" fmla="*/ 442 w 497"/>
              <a:gd name="T19" fmla="*/ 0 h 248"/>
              <a:gd name="T20" fmla="*/ 442 w 497"/>
              <a:gd name="T21" fmla="*/ 203 h 248"/>
              <a:gd name="T22" fmla="*/ 442 w 497"/>
              <a:gd name="T23" fmla="*/ 203 h 248"/>
              <a:gd name="T24" fmla="*/ 53 w 497"/>
              <a:gd name="T25" fmla="*/ 203 h 248"/>
              <a:gd name="T26" fmla="*/ 53 w 497"/>
              <a:gd name="T27" fmla="*/ 53 h 248"/>
              <a:gd name="T28" fmla="*/ 442 w 497"/>
              <a:gd name="T29" fmla="*/ 53 h 248"/>
              <a:gd name="T30" fmla="*/ 442 w 497"/>
              <a:gd name="T31" fmla="*/ 20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248">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83" name="Freeform 96"/>
          <p:cNvSpPr>
            <a:spLocks noChangeArrowheads="1"/>
          </p:cNvSpPr>
          <p:nvPr userDrawn="1"/>
        </p:nvSpPr>
        <p:spPr bwMode="auto">
          <a:xfrm>
            <a:off x="4966331" y="2239460"/>
            <a:ext cx="232243" cy="203469"/>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84" name="Freeform 97"/>
          <p:cNvSpPr>
            <a:spLocks noChangeArrowheads="1"/>
          </p:cNvSpPr>
          <p:nvPr userDrawn="1"/>
        </p:nvSpPr>
        <p:spPr bwMode="auto">
          <a:xfrm>
            <a:off x="5891190" y="1314602"/>
            <a:ext cx="232243" cy="199359"/>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85" name="Freeform 99"/>
          <p:cNvSpPr>
            <a:spLocks noChangeArrowheads="1"/>
          </p:cNvSpPr>
          <p:nvPr userDrawn="1"/>
        </p:nvSpPr>
        <p:spPr bwMode="auto">
          <a:xfrm>
            <a:off x="2191758" y="1805805"/>
            <a:ext cx="232243" cy="141810"/>
          </a:xfrm>
          <a:custGeom>
            <a:avLst/>
            <a:gdLst>
              <a:gd name="T0" fmla="*/ 381 w 497"/>
              <a:gd name="T1" fmla="*/ 151 h 303"/>
              <a:gd name="T2" fmla="*/ 381 w 497"/>
              <a:gd name="T3" fmla="*/ 151 h 303"/>
              <a:gd name="T4" fmla="*/ 434 w 497"/>
              <a:gd name="T5" fmla="*/ 45 h 303"/>
              <a:gd name="T6" fmla="*/ 470 w 497"/>
              <a:gd name="T7" fmla="*/ 45 h 303"/>
              <a:gd name="T8" fmla="*/ 381 w 497"/>
              <a:gd name="T9" fmla="*/ 0 h 303"/>
              <a:gd name="T10" fmla="*/ 133 w 497"/>
              <a:gd name="T11" fmla="*/ 0 h 303"/>
              <a:gd name="T12" fmla="*/ 0 w 497"/>
              <a:gd name="T13" fmla="*/ 151 h 303"/>
              <a:gd name="T14" fmla="*/ 133 w 497"/>
              <a:gd name="T15" fmla="*/ 302 h 303"/>
              <a:gd name="T16" fmla="*/ 381 w 497"/>
              <a:gd name="T17" fmla="*/ 302 h 303"/>
              <a:gd name="T18" fmla="*/ 470 w 497"/>
              <a:gd name="T19" fmla="*/ 257 h 303"/>
              <a:gd name="T20" fmla="*/ 434 w 497"/>
              <a:gd name="T21" fmla="*/ 257 h 303"/>
              <a:gd name="T22" fmla="*/ 381 w 497"/>
              <a:gd name="T23" fmla="*/ 151 h 303"/>
              <a:gd name="T24" fmla="*/ 310 w 497"/>
              <a:gd name="T25" fmla="*/ 196 h 303"/>
              <a:gd name="T26" fmla="*/ 310 w 497"/>
              <a:gd name="T27" fmla="*/ 196 h 303"/>
              <a:gd name="T28" fmla="*/ 302 w 497"/>
              <a:gd name="T29" fmla="*/ 196 h 303"/>
              <a:gd name="T30" fmla="*/ 221 w 497"/>
              <a:gd name="T31" fmla="*/ 169 h 303"/>
              <a:gd name="T32" fmla="*/ 212 w 497"/>
              <a:gd name="T33" fmla="*/ 196 h 303"/>
              <a:gd name="T34" fmla="*/ 186 w 497"/>
              <a:gd name="T35" fmla="*/ 204 h 303"/>
              <a:gd name="T36" fmla="*/ 98 w 497"/>
              <a:gd name="T37" fmla="*/ 125 h 303"/>
              <a:gd name="T38" fmla="*/ 89 w 497"/>
              <a:gd name="T39" fmla="*/ 107 h 303"/>
              <a:gd name="T40" fmla="*/ 106 w 497"/>
              <a:gd name="T41" fmla="*/ 107 h 303"/>
              <a:gd name="T42" fmla="*/ 177 w 497"/>
              <a:gd name="T43" fmla="*/ 143 h 303"/>
              <a:gd name="T44" fmla="*/ 195 w 497"/>
              <a:gd name="T45" fmla="*/ 116 h 303"/>
              <a:gd name="T46" fmla="*/ 221 w 497"/>
              <a:gd name="T47" fmla="*/ 107 h 303"/>
              <a:gd name="T48" fmla="*/ 310 w 497"/>
              <a:gd name="T49" fmla="*/ 187 h 303"/>
              <a:gd name="T50" fmla="*/ 310 w 497"/>
              <a:gd name="T51" fmla="*/ 196 h 303"/>
              <a:gd name="T52" fmla="*/ 470 w 497"/>
              <a:gd name="T53" fmla="*/ 98 h 303"/>
              <a:gd name="T54" fmla="*/ 470 w 497"/>
              <a:gd name="T55" fmla="*/ 98 h 303"/>
              <a:gd name="T56" fmla="*/ 452 w 497"/>
              <a:gd name="T57" fmla="*/ 98 h 303"/>
              <a:gd name="T58" fmla="*/ 425 w 497"/>
              <a:gd name="T59" fmla="*/ 151 h 303"/>
              <a:gd name="T60" fmla="*/ 452 w 497"/>
              <a:gd name="T61" fmla="*/ 204 h 303"/>
              <a:gd name="T62" fmla="*/ 470 w 497"/>
              <a:gd name="T63" fmla="*/ 204 h 303"/>
              <a:gd name="T64" fmla="*/ 496 w 497"/>
              <a:gd name="T65" fmla="*/ 151 h 303"/>
              <a:gd name="T66" fmla="*/ 470 w 497"/>
              <a:gd name="T67"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86" name="Freeform 100"/>
          <p:cNvSpPr>
            <a:spLocks noChangeArrowheads="1"/>
          </p:cNvSpPr>
          <p:nvPr userDrawn="1"/>
        </p:nvSpPr>
        <p:spPr bwMode="auto">
          <a:xfrm>
            <a:off x="4503903" y="1339266"/>
            <a:ext cx="232241" cy="150033"/>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90" name="Freeform 104"/>
          <p:cNvSpPr>
            <a:spLocks noChangeArrowheads="1"/>
          </p:cNvSpPr>
          <p:nvPr userDrawn="1"/>
        </p:nvSpPr>
        <p:spPr bwMode="auto">
          <a:xfrm>
            <a:off x="342042" y="1797585"/>
            <a:ext cx="232243" cy="156198"/>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91" name="Freeform 105"/>
          <p:cNvSpPr>
            <a:spLocks noChangeArrowheads="1"/>
          </p:cNvSpPr>
          <p:nvPr userDrawn="1"/>
        </p:nvSpPr>
        <p:spPr bwMode="auto">
          <a:xfrm>
            <a:off x="804472" y="1789364"/>
            <a:ext cx="236352" cy="178805"/>
          </a:xfrm>
          <a:custGeom>
            <a:avLst/>
            <a:gdLst>
              <a:gd name="T0" fmla="*/ 488 w 506"/>
              <a:gd name="T1" fmla="*/ 213 h 382"/>
              <a:gd name="T2" fmla="*/ 363 w 506"/>
              <a:gd name="T3" fmla="*/ 142 h 382"/>
              <a:gd name="T4" fmla="*/ 451 w 506"/>
              <a:gd name="T5" fmla="*/ 80 h 382"/>
              <a:gd name="T6" fmla="*/ 451 w 506"/>
              <a:gd name="T7" fmla="*/ 44 h 382"/>
              <a:gd name="T8" fmla="*/ 363 w 506"/>
              <a:gd name="T9" fmla="*/ 53 h 382"/>
              <a:gd name="T10" fmla="*/ 363 w 506"/>
              <a:gd name="T11" fmla="*/ 0 h 382"/>
              <a:gd name="T12" fmla="*/ 328 w 506"/>
              <a:gd name="T13" fmla="*/ 0 h 382"/>
              <a:gd name="T14" fmla="*/ 257 w 506"/>
              <a:gd name="T15" fmla="*/ 71 h 382"/>
              <a:gd name="T16" fmla="*/ 257 w 506"/>
              <a:gd name="T17" fmla="*/ 106 h 382"/>
              <a:gd name="T18" fmla="*/ 336 w 506"/>
              <a:gd name="T19" fmla="*/ 97 h 382"/>
              <a:gd name="T20" fmla="*/ 275 w 506"/>
              <a:gd name="T21" fmla="*/ 178 h 382"/>
              <a:gd name="T22" fmla="*/ 310 w 506"/>
              <a:gd name="T23" fmla="*/ 319 h 382"/>
              <a:gd name="T24" fmla="*/ 398 w 506"/>
              <a:gd name="T25" fmla="*/ 354 h 382"/>
              <a:gd name="T26" fmla="*/ 407 w 506"/>
              <a:gd name="T27" fmla="*/ 372 h 382"/>
              <a:gd name="T28" fmla="*/ 488 w 506"/>
              <a:gd name="T29" fmla="*/ 213 h 382"/>
              <a:gd name="T30" fmla="*/ 310 w 506"/>
              <a:gd name="T31" fmla="*/ 292 h 382"/>
              <a:gd name="T32" fmla="*/ 301 w 506"/>
              <a:gd name="T33" fmla="*/ 204 h 382"/>
              <a:gd name="T34" fmla="*/ 336 w 506"/>
              <a:gd name="T35" fmla="*/ 284 h 382"/>
              <a:gd name="T36" fmla="*/ 363 w 506"/>
              <a:gd name="T37" fmla="*/ 275 h 382"/>
              <a:gd name="T38" fmla="*/ 363 w 506"/>
              <a:gd name="T39" fmla="*/ 178 h 382"/>
              <a:gd name="T40" fmla="*/ 416 w 506"/>
              <a:gd name="T41" fmla="*/ 186 h 382"/>
              <a:gd name="T42" fmla="*/ 142 w 506"/>
              <a:gd name="T43" fmla="*/ 89 h 382"/>
              <a:gd name="T44" fmla="*/ 142 w 506"/>
              <a:gd name="T45" fmla="*/ 80 h 382"/>
              <a:gd name="T46" fmla="*/ 88 w 506"/>
              <a:gd name="T47" fmla="*/ 89 h 382"/>
              <a:gd name="T48" fmla="*/ 0 w 506"/>
              <a:gd name="T49" fmla="*/ 363 h 382"/>
              <a:gd name="T50" fmla="*/ 44 w 506"/>
              <a:gd name="T51" fmla="*/ 363 h 382"/>
              <a:gd name="T52" fmla="*/ 160 w 506"/>
              <a:gd name="T53" fmla="*/ 275 h 382"/>
              <a:gd name="T54" fmla="*/ 186 w 506"/>
              <a:gd name="T55" fmla="*/ 363 h 382"/>
              <a:gd name="T56" fmla="*/ 230 w 506"/>
              <a:gd name="T57" fmla="*/ 363 h 382"/>
              <a:gd name="T58" fmla="*/ 79 w 506"/>
              <a:gd name="T59" fmla="*/ 239 h 382"/>
              <a:gd name="T60" fmla="*/ 116 w 506"/>
              <a:gd name="T61" fmla="*/ 116 h 382"/>
              <a:gd name="T62" fmla="*/ 79 w 506"/>
              <a:gd name="T63" fmla="*/ 23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382">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lnTo>
                  <a:pt x="363" y="0"/>
                </a:lnTo>
                <a:cubicBezTo>
                  <a:pt x="354" y="0"/>
                  <a:pt x="336" y="0"/>
                  <a:pt x="336" y="0"/>
                </a:cubicBezTo>
                <a:lnTo>
                  <a:pt x="328" y="0"/>
                </a:lnTo>
                <a:cubicBezTo>
                  <a:pt x="328" y="9"/>
                  <a:pt x="336" y="62"/>
                  <a:pt x="336" y="62"/>
                </a:cubicBezTo>
                <a:lnTo>
                  <a:pt x="257" y="71"/>
                </a:lnTo>
                <a:lnTo>
                  <a:pt x="248" y="80"/>
                </a:lnTo>
                <a:lnTo>
                  <a:pt x="257" y="106"/>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398" y="354"/>
                </a:ln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lnTo>
                  <a:pt x="0" y="363"/>
                </a:lnTo>
                <a:cubicBezTo>
                  <a:pt x="44" y="363"/>
                  <a:pt x="44" y="363"/>
                  <a:pt x="44" y="363"/>
                </a:cubicBezTo>
                <a:lnTo>
                  <a:pt x="44" y="363"/>
                </a:lnTo>
                <a:cubicBezTo>
                  <a:pt x="44" y="354"/>
                  <a:pt x="71" y="275"/>
                  <a:pt x="71" y="275"/>
                </a:cubicBezTo>
                <a:cubicBezTo>
                  <a:pt x="160" y="275"/>
                  <a:pt x="160" y="275"/>
                  <a:pt x="160" y="275"/>
                </a:cubicBezTo>
                <a:cubicBezTo>
                  <a:pt x="160" y="275"/>
                  <a:pt x="186" y="354"/>
                  <a:pt x="186" y="363"/>
                </a:cubicBezTo>
                <a:lnTo>
                  <a:pt x="186" y="363"/>
                </a:lnTo>
                <a:cubicBezTo>
                  <a:pt x="230" y="363"/>
                  <a:pt x="230" y="363"/>
                  <a:pt x="230" y="363"/>
                </a:cubicBezTo>
                <a:lnTo>
                  <a:pt x="230" y="363"/>
                </a:ln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93" name="Freeform 107"/>
          <p:cNvSpPr>
            <a:spLocks noChangeArrowheads="1"/>
          </p:cNvSpPr>
          <p:nvPr userDrawn="1"/>
        </p:nvSpPr>
        <p:spPr bwMode="auto">
          <a:xfrm>
            <a:off x="5428761" y="2288786"/>
            <a:ext cx="232241" cy="102762"/>
          </a:xfrm>
          <a:custGeom>
            <a:avLst/>
            <a:gdLst>
              <a:gd name="T0" fmla="*/ 399 w 497"/>
              <a:gd name="T1" fmla="*/ 0 h 222"/>
              <a:gd name="T2" fmla="*/ 399 w 497"/>
              <a:gd name="T3" fmla="*/ 0 h 222"/>
              <a:gd name="T4" fmla="*/ 248 w 497"/>
              <a:gd name="T5" fmla="*/ 70 h 222"/>
              <a:gd name="T6" fmla="*/ 97 w 497"/>
              <a:gd name="T7" fmla="*/ 0 h 222"/>
              <a:gd name="T8" fmla="*/ 0 w 497"/>
              <a:gd name="T9" fmla="*/ 106 h 222"/>
              <a:gd name="T10" fmla="*/ 97 w 497"/>
              <a:gd name="T11" fmla="*/ 221 h 222"/>
              <a:gd name="T12" fmla="*/ 97 w 497"/>
              <a:gd name="T13" fmla="*/ 221 h 222"/>
              <a:gd name="T14" fmla="*/ 248 w 497"/>
              <a:gd name="T15" fmla="*/ 141 h 222"/>
              <a:gd name="T16" fmla="*/ 399 w 497"/>
              <a:gd name="T17" fmla="*/ 221 h 222"/>
              <a:gd name="T18" fmla="*/ 496 w 497"/>
              <a:gd name="T19" fmla="*/ 106 h 222"/>
              <a:gd name="T20" fmla="*/ 399 w 497"/>
              <a:gd name="T21" fmla="*/ 0 h 222"/>
              <a:gd name="T22" fmla="*/ 97 w 497"/>
              <a:gd name="T23" fmla="*/ 176 h 222"/>
              <a:gd name="T24" fmla="*/ 97 w 497"/>
              <a:gd name="T25" fmla="*/ 176 h 222"/>
              <a:gd name="T26" fmla="*/ 44 w 497"/>
              <a:gd name="T27" fmla="*/ 106 h 222"/>
              <a:gd name="T28" fmla="*/ 97 w 497"/>
              <a:gd name="T29" fmla="*/ 44 h 222"/>
              <a:gd name="T30" fmla="*/ 222 w 497"/>
              <a:gd name="T31" fmla="*/ 106 h 222"/>
              <a:gd name="T32" fmla="*/ 97 w 497"/>
              <a:gd name="T33" fmla="*/ 176 h 222"/>
              <a:gd name="T34" fmla="*/ 399 w 497"/>
              <a:gd name="T35" fmla="*/ 176 h 222"/>
              <a:gd name="T36" fmla="*/ 399 w 497"/>
              <a:gd name="T37" fmla="*/ 176 h 222"/>
              <a:gd name="T38" fmla="*/ 275 w 497"/>
              <a:gd name="T39" fmla="*/ 106 h 222"/>
              <a:gd name="T40" fmla="*/ 399 w 497"/>
              <a:gd name="T41" fmla="*/ 44 h 222"/>
              <a:gd name="T42" fmla="*/ 452 w 497"/>
              <a:gd name="T43" fmla="*/ 106 h 222"/>
              <a:gd name="T44" fmla="*/ 399 w 497"/>
              <a:gd name="T45" fmla="*/ 1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7" h="222">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lnTo>
                  <a:pt x="97" y="221"/>
                </a:ln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94" name="Freeform 108"/>
          <p:cNvSpPr>
            <a:spLocks noChangeArrowheads="1"/>
          </p:cNvSpPr>
          <p:nvPr userDrawn="1"/>
        </p:nvSpPr>
        <p:spPr bwMode="auto">
          <a:xfrm>
            <a:off x="4041473" y="2223019"/>
            <a:ext cx="232243" cy="232243"/>
          </a:xfrm>
          <a:custGeom>
            <a:avLst/>
            <a:gdLst>
              <a:gd name="T0" fmla="*/ 469 w 497"/>
              <a:gd name="T1" fmla="*/ 231 h 498"/>
              <a:gd name="T2" fmla="*/ 425 w 497"/>
              <a:gd name="T3" fmla="*/ 249 h 498"/>
              <a:gd name="T4" fmla="*/ 469 w 497"/>
              <a:gd name="T5" fmla="*/ 275 h 498"/>
              <a:gd name="T6" fmla="*/ 469 w 497"/>
              <a:gd name="T7" fmla="*/ 231 h 498"/>
              <a:gd name="T8" fmla="*/ 248 w 497"/>
              <a:gd name="T9" fmla="*/ 116 h 498"/>
              <a:gd name="T10" fmla="*/ 248 w 497"/>
              <a:gd name="T11" fmla="*/ 391 h 498"/>
              <a:gd name="T12" fmla="*/ 248 w 497"/>
              <a:gd name="T13" fmla="*/ 116 h 498"/>
              <a:gd name="T14" fmla="*/ 248 w 497"/>
              <a:gd name="T15" fmla="*/ 346 h 498"/>
              <a:gd name="T16" fmla="*/ 248 w 497"/>
              <a:gd name="T17" fmla="*/ 151 h 498"/>
              <a:gd name="T18" fmla="*/ 71 w 497"/>
              <a:gd name="T19" fmla="*/ 249 h 498"/>
              <a:gd name="T20" fmla="*/ 53 w 497"/>
              <a:gd name="T21" fmla="*/ 231 h 498"/>
              <a:gd name="T22" fmla="*/ 0 w 497"/>
              <a:gd name="T23" fmla="*/ 249 h 498"/>
              <a:gd name="T24" fmla="*/ 53 w 497"/>
              <a:gd name="T25" fmla="*/ 275 h 498"/>
              <a:gd name="T26" fmla="*/ 248 w 497"/>
              <a:gd name="T27" fmla="*/ 80 h 498"/>
              <a:gd name="T28" fmla="*/ 265 w 497"/>
              <a:gd name="T29" fmla="*/ 53 h 498"/>
              <a:gd name="T30" fmla="*/ 248 w 497"/>
              <a:gd name="T31" fmla="*/ 0 h 498"/>
              <a:gd name="T32" fmla="*/ 230 w 497"/>
              <a:gd name="T33" fmla="*/ 53 h 498"/>
              <a:gd name="T34" fmla="*/ 248 w 497"/>
              <a:gd name="T35" fmla="*/ 426 h 498"/>
              <a:gd name="T36" fmla="*/ 230 w 497"/>
              <a:gd name="T37" fmla="*/ 453 h 498"/>
              <a:gd name="T38" fmla="*/ 248 w 497"/>
              <a:gd name="T39" fmla="*/ 497 h 498"/>
              <a:gd name="T40" fmla="*/ 265 w 497"/>
              <a:gd name="T41" fmla="*/ 453 h 498"/>
              <a:gd name="T42" fmla="*/ 434 w 497"/>
              <a:gd name="T43" fmla="*/ 98 h 498"/>
              <a:gd name="T44" fmla="*/ 434 w 497"/>
              <a:gd name="T45" fmla="*/ 62 h 498"/>
              <a:gd name="T46" fmla="*/ 381 w 497"/>
              <a:gd name="T47" fmla="*/ 89 h 498"/>
              <a:gd name="T48" fmla="*/ 416 w 497"/>
              <a:gd name="T49" fmla="*/ 116 h 498"/>
              <a:gd name="T50" fmla="*/ 80 w 497"/>
              <a:gd name="T51" fmla="*/ 391 h 498"/>
              <a:gd name="T52" fmla="*/ 62 w 497"/>
              <a:gd name="T53" fmla="*/ 408 h 498"/>
              <a:gd name="T54" fmla="*/ 97 w 497"/>
              <a:gd name="T55" fmla="*/ 435 h 498"/>
              <a:gd name="T56" fmla="*/ 115 w 497"/>
              <a:gd name="T57" fmla="*/ 381 h 498"/>
              <a:gd name="T58" fmla="*/ 97 w 497"/>
              <a:gd name="T59" fmla="*/ 72 h 498"/>
              <a:gd name="T60" fmla="*/ 62 w 497"/>
              <a:gd name="T61" fmla="*/ 62 h 498"/>
              <a:gd name="T62" fmla="*/ 80 w 497"/>
              <a:gd name="T63" fmla="*/ 116 h 498"/>
              <a:gd name="T64" fmla="*/ 106 w 497"/>
              <a:gd name="T65" fmla="*/ 89 h 498"/>
              <a:gd name="T66" fmla="*/ 381 w 497"/>
              <a:gd name="T67" fmla="*/ 417 h 498"/>
              <a:gd name="T68" fmla="*/ 399 w 497"/>
              <a:gd name="T69" fmla="*/ 435 h 498"/>
              <a:gd name="T70" fmla="*/ 434 w 497"/>
              <a:gd name="T71" fmla="*/ 408 h 498"/>
              <a:gd name="T72" fmla="*/ 381 w 497"/>
              <a:gd name="T73" fmla="*/ 38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98">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95" name="Freeform 109"/>
          <p:cNvSpPr>
            <a:spLocks noChangeArrowheads="1"/>
          </p:cNvSpPr>
          <p:nvPr userDrawn="1"/>
        </p:nvSpPr>
        <p:spPr bwMode="auto">
          <a:xfrm>
            <a:off x="6353619" y="2260013"/>
            <a:ext cx="232241" cy="162364"/>
          </a:xfrm>
          <a:custGeom>
            <a:avLst/>
            <a:gdLst>
              <a:gd name="T0" fmla="*/ 443 w 497"/>
              <a:gd name="T1" fmla="*/ 0 h 347"/>
              <a:gd name="T2" fmla="*/ 0 w 497"/>
              <a:gd name="T3" fmla="*/ 45 h 347"/>
              <a:gd name="T4" fmla="*/ 53 w 497"/>
              <a:gd name="T5" fmla="*/ 346 h 347"/>
              <a:gd name="T6" fmla="*/ 496 w 497"/>
              <a:gd name="T7" fmla="*/ 292 h 347"/>
              <a:gd name="T8" fmla="*/ 443 w 497"/>
              <a:gd name="T9" fmla="*/ 0 h 347"/>
              <a:gd name="T10" fmla="*/ 443 w 497"/>
              <a:gd name="T11" fmla="*/ 292 h 347"/>
              <a:gd name="T12" fmla="*/ 53 w 497"/>
              <a:gd name="T13" fmla="*/ 142 h 347"/>
              <a:gd name="T14" fmla="*/ 443 w 497"/>
              <a:gd name="T15" fmla="*/ 292 h 347"/>
              <a:gd name="T16" fmla="*/ 443 w 497"/>
              <a:gd name="T17" fmla="*/ 71 h 347"/>
              <a:gd name="T18" fmla="*/ 53 w 497"/>
              <a:gd name="T19" fmla="*/ 45 h 347"/>
              <a:gd name="T20" fmla="*/ 443 w 497"/>
              <a:gd name="T21" fmla="*/ 71 h 347"/>
              <a:gd name="T22" fmla="*/ 97 w 497"/>
              <a:gd name="T23" fmla="*/ 195 h 347"/>
              <a:gd name="T24" fmla="*/ 115 w 497"/>
              <a:gd name="T25" fmla="*/ 213 h 347"/>
              <a:gd name="T26" fmla="*/ 97 w 497"/>
              <a:gd name="T27" fmla="*/ 195 h 347"/>
              <a:gd name="T28" fmla="*/ 186 w 497"/>
              <a:gd name="T29" fmla="*/ 231 h 347"/>
              <a:gd name="T30" fmla="*/ 221 w 497"/>
              <a:gd name="T31" fmla="*/ 239 h 347"/>
              <a:gd name="T32" fmla="*/ 230 w 497"/>
              <a:gd name="T33" fmla="*/ 231 h 347"/>
              <a:gd name="T34" fmla="*/ 248 w 497"/>
              <a:gd name="T35" fmla="*/ 213 h 347"/>
              <a:gd name="T36" fmla="*/ 221 w 497"/>
              <a:gd name="T37" fmla="*/ 195 h 347"/>
              <a:gd name="T38" fmla="*/ 203 w 497"/>
              <a:gd name="T39" fmla="*/ 213 h 347"/>
              <a:gd name="T40" fmla="*/ 186 w 497"/>
              <a:gd name="T41" fmla="*/ 231 h 347"/>
              <a:gd name="T42" fmla="*/ 248 w 497"/>
              <a:gd name="T43" fmla="*/ 239 h 347"/>
              <a:gd name="T44" fmla="*/ 230 w 497"/>
              <a:gd name="T45" fmla="*/ 231 h 347"/>
              <a:gd name="T46" fmla="*/ 248 w 497"/>
              <a:gd name="T47" fmla="*/ 239 h 347"/>
              <a:gd name="T48" fmla="*/ 177 w 497"/>
              <a:gd name="T49" fmla="*/ 239 h 347"/>
              <a:gd name="T50" fmla="*/ 142 w 497"/>
              <a:gd name="T51" fmla="*/ 231 h 347"/>
              <a:gd name="T52" fmla="*/ 177 w 497"/>
              <a:gd name="T53" fmla="*/ 239 h 347"/>
              <a:gd name="T54" fmla="*/ 186 w 497"/>
              <a:gd name="T55" fmla="*/ 213 h 347"/>
              <a:gd name="T56" fmla="*/ 203 w 497"/>
              <a:gd name="T57" fmla="*/ 195 h 347"/>
              <a:gd name="T58" fmla="*/ 177 w 497"/>
              <a:gd name="T59" fmla="*/ 231 h 347"/>
              <a:gd name="T60" fmla="*/ 186 w 497"/>
              <a:gd name="T61" fmla="*/ 213 h 347"/>
              <a:gd name="T62" fmla="*/ 133 w 497"/>
              <a:gd name="T63" fmla="*/ 231 h 347"/>
              <a:gd name="T64" fmla="*/ 142 w 497"/>
              <a:gd name="T65" fmla="*/ 213 h 347"/>
              <a:gd name="T66" fmla="*/ 159 w 497"/>
              <a:gd name="T67" fmla="*/ 195 h 347"/>
              <a:gd name="T68" fmla="*/ 133 w 497"/>
              <a:gd name="T69" fmla="*/ 213 h 347"/>
              <a:gd name="T70" fmla="*/ 115 w 497"/>
              <a:gd name="T71" fmla="*/ 231 h 347"/>
              <a:gd name="T72" fmla="*/ 97 w 497"/>
              <a:gd name="T73" fmla="*/ 239 h 347"/>
              <a:gd name="T74" fmla="*/ 133 w 497"/>
              <a:gd name="T75" fmla="*/ 23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34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298" name="Freeform 112"/>
          <p:cNvSpPr>
            <a:spLocks noChangeArrowheads="1"/>
          </p:cNvSpPr>
          <p:nvPr userDrawn="1"/>
        </p:nvSpPr>
        <p:spPr bwMode="auto">
          <a:xfrm>
            <a:off x="366704" y="1310492"/>
            <a:ext cx="180861" cy="207580"/>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00" name="Freeform 115"/>
          <p:cNvSpPr>
            <a:spLocks noChangeArrowheads="1"/>
          </p:cNvSpPr>
          <p:nvPr userDrawn="1"/>
        </p:nvSpPr>
        <p:spPr bwMode="auto">
          <a:xfrm>
            <a:off x="1753993" y="1760590"/>
            <a:ext cx="187026" cy="232241"/>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02" name="Freeform 117"/>
          <p:cNvSpPr>
            <a:spLocks noChangeArrowheads="1"/>
          </p:cNvSpPr>
          <p:nvPr userDrawn="1"/>
        </p:nvSpPr>
        <p:spPr bwMode="auto">
          <a:xfrm>
            <a:off x="2662408" y="1777032"/>
            <a:ext cx="215799" cy="199357"/>
          </a:xfrm>
          <a:custGeom>
            <a:avLst/>
            <a:gdLst>
              <a:gd name="T0" fmla="*/ 266 w 462"/>
              <a:gd name="T1" fmla="*/ 0 h 427"/>
              <a:gd name="T2" fmla="*/ 266 w 462"/>
              <a:gd name="T3" fmla="*/ 0 h 427"/>
              <a:gd name="T4" fmla="*/ 266 w 462"/>
              <a:gd name="T5" fmla="*/ 0 h 427"/>
              <a:gd name="T6" fmla="*/ 71 w 462"/>
              <a:gd name="T7" fmla="*/ 80 h 427"/>
              <a:gd name="T8" fmla="*/ 80 w 462"/>
              <a:gd name="T9" fmla="*/ 143 h 427"/>
              <a:gd name="T10" fmla="*/ 0 w 462"/>
              <a:gd name="T11" fmla="*/ 240 h 427"/>
              <a:gd name="T12" fmla="*/ 115 w 462"/>
              <a:gd name="T13" fmla="*/ 319 h 427"/>
              <a:gd name="T14" fmla="*/ 231 w 462"/>
              <a:gd name="T15" fmla="*/ 266 h 427"/>
              <a:gd name="T16" fmla="*/ 231 w 462"/>
              <a:gd name="T17" fmla="*/ 249 h 427"/>
              <a:gd name="T18" fmla="*/ 266 w 462"/>
              <a:gd name="T19" fmla="*/ 213 h 427"/>
              <a:gd name="T20" fmla="*/ 302 w 462"/>
              <a:gd name="T21" fmla="*/ 249 h 427"/>
              <a:gd name="T22" fmla="*/ 266 w 462"/>
              <a:gd name="T23" fmla="*/ 284 h 427"/>
              <a:gd name="T24" fmla="*/ 115 w 462"/>
              <a:gd name="T25" fmla="*/ 355 h 427"/>
              <a:gd name="T26" fmla="*/ 115 w 462"/>
              <a:gd name="T27" fmla="*/ 372 h 427"/>
              <a:gd name="T28" fmla="*/ 266 w 462"/>
              <a:gd name="T29" fmla="*/ 426 h 427"/>
              <a:gd name="T30" fmla="*/ 266 w 462"/>
              <a:gd name="T31" fmla="*/ 426 h 427"/>
              <a:gd name="T32" fmla="*/ 408 w 462"/>
              <a:gd name="T33" fmla="*/ 372 h 427"/>
              <a:gd name="T34" fmla="*/ 453 w 462"/>
              <a:gd name="T35" fmla="*/ 80 h 427"/>
              <a:gd name="T36" fmla="*/ 266 w 462"/>
              <a:gd name="T37" fmla="*/ 0 h 427"/>
              <a:gd name="T38" fmla="*/ 36 w 462"/>
              <a:gd name="T39" fmla="*/ 231 h 427"/>
              <a:gd name="T40" fmla="*/ 36 w 462"/>
              <a:gd name="T41" fmla="*/ 231 h 427"/>
              <a:gd name="T42" fmla="*/ 89 w 462"/>
              <a:gd name="T43" fmla="*/ 178 h 427"/>
              <a:gd name="T44" fmla="*/ 106 w 462"/>
              <a:gd name="T45" fmla="*/ 284 h 427"/>
              <a:gd name="T46" fmla="*/ 36 w 462"/>
              <a:gd name="T47" fmla="*/ 231 h 427"/>
              <a:gd name="T48" fmla="*/ 266 w 462"/>
              <a:gd name="T49" fmla="*/ 133 h 427"/>
              <a:gd name="T50" fmla="*/ 266 w 462"/>
              <a:gd name="T51" fmla="*/ 133 h 427"/>
              <a:gd name="T52" fmla="*/ 106 w 462"/>
              <a:gd name="T53" fmla="*/ 80 h 427"/>
              <a:gd name="T54" fmla="*/ 266 w 462"/>
              <a:gd name="T55" fmla="*/ 36 h 427"/>
              <a:gd name="T56" fmla="*/ 416 w 462"/>
              <a:gd name="T57" fmla="*/ 80 h 427"/>
              <a:gd name="T58" fmla="*/ 266 w 462"/>
              <a:gd name="T59" fmla="*/ 13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427">
                <a:moveTo>
                  <a:pt x="266" y="0"/>
                </a:moveTo>
                <a:lnTo>
                  <a:pt x="266" y="0"/>
                </a:ln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lnTo>
                  <a:pt x="266" y="426"/>
                </a:ln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03" name="Freeform 118"/>
          <p:cNvSpPr>
            <a:spLocks noChangeArrowheads="1"/>
          </p:cNvSpPr>
          <p:nvPr userDrawn="1"/>
        </p:nvSpPr>
        <p:spPr bwMode="auto">
          <a:xfrm>
            <a:off x="3137168" y="1777032"/>
            <a:ext cx="191138" cy="203468"/>
          </a:xfrm>
          <a:custGeom>
            <a:avLst/>
            <a:gdLst>
              <a:gd name="T0" fmla="*/ 257 w 409"/>
              <a:gd name="T1" fmla="*/ 408 h 436"/>
              <a:gd name="T2" fmla="*/ 257 w 409"/>
              <a:gd name="T3" fmla="*/ 408 h 436"/>
              <a:gd name="T4" fmla="*/ 275 w 409"/>
              <a:gd name="T5" fmla="*/ 426 h 436"/>
              <a:gd name="T6" fmla="*/ 372 w 409"/>
              <a:gd name="T7" fmla="*/ 435 h 436"/>
              <a:gd name="T8" fmla="*/ 391 w 409"/>
              <a:gd name="T9" fmla="*/ 417 h 436"/>
              <a:gd name="T10" fmla="*/ 391 w 409"/>
              <a:gd name="T11" fmla="*/ 337 h 436"/>
              <a:gd name="T12" fmla="*/ 266 w 409"/>
              <a:gd name="T13" fmla="*/ 328 h 436"/>
              <a:gd name="T14" fmla="*/ 257 w 409"/>
              <a:gd name="T15" fmla="*/ 408 h 436"/>
              <a:gd name="T16" fmla="*/ 18 w 409"/>
              <a:gd name="T17" fmla="*/ 337 h 436"/>
              <a:gd name="T18" fmla="*/ 18 w 409"/>
              <a:gd name="T19" fmla="*/ 337 h 436"/>
              <a:gd name="T20" fmla="*/ 18 w 409"/>
              <a:gd name="T21" fmla="*/ 417 h 436"/>
              <a:gd name="T22" fmla="*/ 35 w 409"/>
              <a:gd name="T23" fmla="*/ 435 h 436"/>
              <a:gd name="T24" fmla="*/ 133 w 409"/>
              <a:gd name="T25" fmla="*/ 426 h 436"/>
              <a:gd name="T26" fmla="*/ 151 w 409"/>
              <a:gd name="T27" fmla="*/ 408 h 436"/>
              <a:gd name="T28" fmla="*/ 142 w 409"/>
              <a:gd name="T29" fmla="*/ 328 h 436"/>
              <a:gd name="T30" fmla="*/ 18 w 409"/>
              <a:gd name="T31" fmla="*/ 337 h 436"/>
              <a:gd name="T32" fmla="*/ 0 w 409"/>
              <a:gd name="T33" fmla="*/ 205 h 436"/>
              <a:gd name="T34" fmla="*/ 0 w 409"/>
              <a:gd name="T35" fmla="*/ 205 h 436"/>
              <a:gd name="T36" fmla="*/ 9 w 409"/>
              <a:gd name="T37" fmla="*/ 293 h 436"/>
              <a:gd name="T38" fmla="*/ 133 w 409"/>
              <a:gd name="T39" fmla="*/ 275 h 436"/>
              <a:gd name="T40" fmla="*/ 133 w 409"/>
              <a:gd name="T41" fmla="*/ 196 h 436"/>
              <a:gd name="T42" fmla="*/ 133 w 409"/>
              <a:gd name="T43" fmla="*/ 187 h 436"/>
              <a:gd name="T44" fmla="*/ 204 w 409"/>
              <a:gd name="T45" fmla="*/ 116 h 436"/>
              <a:gd name="T46" fmla="*/ 275 w 409"/>
              <a:gd name="T47" fmla="*/ 187 h 436"/>
              <a:gd name="T48" fmla="*/ 275 w 409"/>
              <a:gd name="T49" fmla="*/ 196 h 436"/>
              <a:gd name="T50" fmla="*/ 266 w 409"/>
              <a:gd name="T51" fmla="*/ 275 h 436"/>
              <a:gd name="T52" fmla="*/ 399 w 409"/>
              <a:gd name="T53" fmla="*/ 293 h 436"/>
              <a:gd name="T54" fmla="*/ 408 w 409"/>
              <a:gd name="T55" fmla="*/ 205 h 436"/>
              <a:gd name="T56" fmla="*/ 408 w 409"/>
              <a:gd name="T57" fmla="*/ 187 h 436"/>
              <a:gd name="T58" fmla="*/ 204 w 409"/>
              <a:gd name="T59" fmla="*/ 0 h 436"/>
              <a:gd name="T60" fmla="*/ 0 w 409"/>
              <a:gd name="T61" fmla="*/ 187 h 436"/>
              <a:gd name="T62" fmla="*/ 0 w 409"/>
              <a:gd name="T63" fmla="*/ 20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04" name="Freeform 119"/>
          <p:cNvSpPr>
            <a:spLocks noChangeArrowheads="1"/>
          </p:cNvSpPr>
          <p:nvPr userDrawn="1"/>
        </p:nvSpPr>
        <p:spPr bwMode="auto">
          <a:xfrm>
            <a:off x="5428761" y="1772922"/>
            <a:ext cx="232241" cy="207579"/>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05" name="Freeform 120"/>
          <p:cNvSpPr>
            <a:spLocks noChangeArrowheads="1"/>
          </p:cNvSpPr>
          <p:nvPr userDrawn="1"/>
        </p:nvSpPr>
        <p:spPr bwMode="auto">
          <a:xfrm>
            <a:off x="5015657" y="1302271"/>
            <a:ext cx="131535" cy="224022"/>
          </a:xfrm>
          <a:custGeom>
            <a:avLst/>
            <a:gdLst>
              <a:gd name="T0" fmla="*/ 150 w 283"/>
              <a:gd name="T1" fmla="*/ 9 h 479"/>
              <a:gd name="T2" fmla="*/ 150 w 283"/>
              <a:gd name="T3" fmla="*/ 9 h 479"/>
              <a:gd name="T4" fmla="*/ 132 w 283"/>
              <a:gd name="T5" fmla="*/ 9 h 479"/>
              <a:gd name="T6" fmla="*/ 0 w 283"/>
              <a:gd name="T7" fmla="*/ 345 h 479"/>
              <a:gd name="T8" fmla="*/ 141 w 283"/>
              <a:gd name="T9" fmla="*/ 478 h 479"/>
              <a:gd name="T10" fmla="*/ 282 w 283"/>
              <a:gd name="T11" fmla="*/ 345 h 479"/>
              <a:gd name="T12" fmla="*/ 150 w 283"/>
              <a:gd name="T13" fmla="*/ 9 h 479"/>
              <a:gd name="T14" fmla="*/ 123 w 283"/>
              <a:gd name="T15" fmla="*/ 204 h 479"/>
              <a:gd name="T16" fmla="*/ 123 w 283"/>
              <a:gd name="T17" fmla="*/ 204 h 479"/>
              <a:gd name="T18" fmla="*/ 123 w 283"/>
              <a:gd name="T19" fmla="*/ 221 h 479"/>
              <a:gd name="T20" fmla="*/ 97 w 283"/>
              <a:gd name="T21" fmla="*/ 336 h 479"/>
              <a:gd name="T22" fmla="*/ 70 w 283"/>
              <a:gd name="T23" fmla="*/ 372 h 479"/>
              <a:gd name="T24" fmla="*/ 44 w 283"/>
              <a:gd name="T25" fmla="*/ 345 h 479"/>
              <a:gd name="T26" fmla="*/ 88 w 283"/>
              <a:gd name="T27" fmla="*/ 221 h 479"/>
              <a:gd name="T28" fmla="*/ 114 w 283"/>
              <a:gd name="T29" fmla="*/ 194 h 479"/>
              <a:gd name="T30" fmla="*/ 123 w 283"/>
              <a:gd name="T31" fmla="*/ 194 h 479"/>
              <a:gd name="T32" fmla="*/ 123 w 283"/>
              <a:gd name="T33" fmla="*/ 20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06" name="Freeform 122"/>
          <p:cNvSpPr>
            <a:spLocks noChangeArrowheads="1"/>
          </p:cNvSpPr>
          <p:nvPr userDrawn="1"/>
        </p:nvSpPr>
        <p:spPr bwMode="auto">
          <a:xfrm>
            <a:off x="3591376" y="1789364"/>
            <a:ext cx="207579" cy="174695"/>
          </a:xfrm>
          <a:custGeom>
            <a:avLst/>
            <a:gdLst>
              <a:gd name="T0" fmla="*/ 434 w 444"/>
              <a:gd name="T1" fmla="*/ 213 h 373"/>
              <a:gd name="T2" fmla="*/ 434 w 444"/>
              <a:gd name="T3" fmla="*/ 213 h 373"/>
              <a:gd name="T4" fmla="*/ 354 w 444"/>
              <a:gd name="T5" fmla="*/ 27 h 373"/>
              <a:gd name="T6" fmla="*/ 319 w 444"/>
              <a:gd name="T7" fmla="*/ 0 h 373"/>
              <a:gd name="T8" fmla="*/ 124 w 444"/>
              <a:gd name="T9" fmla="*/ 0 h 373"/>
              <a:gd name="T10" fmla="*/ 80 w 444"/>
              <a:gd name="T11" fmla="*/ 27 h 373"/>
              <a:gd name="T12" fmla="*/ 9 w 444"/>
              <a:gd name="T13" fmla="*/ 213 h 373"/>
              <a:gd name="T14" fmla="*/ 0 w 444"/>
              <a:gd name="T15" fmla="*/ 257 h 373"/>
              <a:gd name="T16" fmla="*/ 18 w 444"/>
              <a:gd name="T17" fmla="*/ 345 h 373"/>
              <a:gd name="T18" fmla="*/ 45 w 444"/>
              <a:gd name="T19" fmla="*/ 372 h 373"/>
              <a:gd name="T20" fmla="*/ 399 w 444"/>
              <a:gd name="T21" fmla="*/ 372 h 373"/>
              <a:gd name="T22" fmla="*/ 425 w 444"/>
              <a:gd name="T23" fmla="*/ 345 h 373"/>
              <a:gd name="T24" fmla="*/ 443 w 444"/>
              <a:gd name="T25" fmla="*/ 257 h 373"/>
              <a:gd name="T26" fmla="*/ 434 w 444"/>
              <a:gd name="T27" fmla="*/ 213 h 373"/>
              <a:gd name="T28" fmla="*/ 399 w 444"/>
              <a:gd name="T29" fmla="*/ 275 h 373"/>
              <a:gd name="T30" fmla="*/ 399 w 444"/>
              <a:gd name="T31" fmla="*/ 275 h 373"/>
              <a:gd name="T32" fmla="*/ 399 w 444"/>
              <a:gd name="T33" fmla="*/ 310 h 373"/>
              <a:gd name="T34" fmla="*/ 372 w 444"/>
              <a:gd name="T35" fmla="*/ 337 h 373"/>
              <a:gd name="T36" fmla="*/ 71 w 444"/>
              <a:gd name="T37" fmla="*/ 337 h 373"/>
              <a:gd name="T38" fmla="*/ 45 w 444"/>
              <a:gd name="T39" fmla="*/ 310 h 373"/>
              <a:gd name="T40" fmla="*/ 35 w 444"/>
              <a:gd name="T41" fmla="*/ 275 h 373"/>
              <a:gd name="T42" fmla="*/ 62 w 444"/>
              <a:gd name="T43" fmla="*/ 248 h 373"/>
              <a:gd name="T44" fmla="*/ 381 w 444"/>
              <a:gd name="T45" fmla="*/ 248 h 373"/>
              <a:gd name="T46" fmla="*/ 399 w 444"/>
              <a:gd name="T47" fmla="*/ 27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07" name="Freeform 123"/>
          <p:cNvSpPr>
            <a:spLocks noChangeArrowheads="1"/>
          </p:cNvSpPr>
          <p:nvPr userDrawn="1"/>
        </p:nvSpPr>
        <p:spPr bwMode="auto">
          <a:xfrm>
            <a:off x="4516234" y="1764701"/>
            <a:ext cx="211689" cy="215799"/>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08" name="Freeform 124"/>
          <p:cNvSpPr>
            <a:spLocks noChangeArrowheads="1"/>
          </p:cNvSpPr>
          <p:nvPr userDrawn="1"/>
        </p:nvSpPr>
        <p:spPr bwMode="auto">
          <a:xfrm>
            <a:off x="4962221" y="1760590"/>
            <a:ext cx="240463" cy="232241"/>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09" name="Freeform 126"/>
          <p:cNvSpPr>
            <a:spLocks noChangeArrowheads="1"/>
          </p:cNvSpPr>
          <p:nvPr userDrawn="1"/>
        </p:nvSpPr>
        <p:spPr bwMode="auto">
          <a:xfrm>
            <a:off x="5891190" y="1772922"/>
            <a:ext cx="232243" cy="211689"/>
          </a:xfrm>
          <a:custGeom>
            <a:avLst/>
            <a:gdLst>
              <a:gd name="T0" fmla="*/ 247 w 497"/>
              <a:gd name="T1" fmla="*/ 274 h 452"/>
              <a:gd name="T2" fmla="*/ 247 w 497"/>
              <a:gd name="T3" fmla="*/ 274 h 452"/>
              <a:gd name="T4" fmla="*/ 363 w 497"/>
              <a:gd name="T5" fmla="*/ 230 h 452"/>
              <a:gd name="T6" fmla="*/ 337 w 497"/>
              <a:gd name="T7" fmla="*/ 151 h 452"/>
              <a:gd name="T8" fmla="*/ 247 w 497"/>
              <a:gd name="T9" fmla="*/ 186 h 452"/>
              <a:gd name="T10" fmla="*/ 168 w 497"/>
              <a:gd name="T11" fmla="*/ 151 h 452"/>
              <a:gd name="T12" fmla="*/ 133 w 497"/>
              <a:gd name="T13" fmla="*/ 230 h 452"/>
              <a:gd name="T14" fmla="*/ 247 w 497"/>
              <a:gd name="T15" fmla="*/ 274 h 452"/>
              <a:gd name="T16" fmla="*/ 247 w 497"/>
              <a:gd name="T17" fmla="*/ 106 h 452"/>
              <a:gd name="T18" fmla="*/ 247 w 497"/>
              <a:gd name="T19" fmla="*/ 106 h 452"/>
              <a:gd name="T20" fmla="*/ 309 w 497"/>
              <a:gd name="T21" fmla="*/ 88 h 452"/>
              <a:gd name="T22" fmla="*/ 284 w 497"/>
              <a:gd name="T23" fmla="*/ 17 h 452"/>
              <a:gd name="T24" fmla="*/ 247 w 497"/>
              <a:gd name="T25" fmla="*/ 0 h 452"/>
              <a:gd name="T26" fmla="*/ 212 w 497"/>
              <a:gd name="T27" fmla="*/ 17 h 452"/>
              <a:gd name="T28" fmla="*/ 186 w 497"/>
              <a:gd name="T29" fmla="*/ 88 h 452"/>
              <a:gd name="T30" fmla="*/ 247 w 497"/>
              <a:gd name="T31" fmla="*/ 106 h 452"/>
              <a:gd name="T32" fmla="*/ 469 w 497"/>
              <a:gd name="T33" fmla="*/ 301 h 452"/>
              <a:gd name="T34" fmla="*/ 469 w 497"/>
              <a:gd name="T35" fmla="*/ 301 h 452"/>
              <a:gd name="T36" fmla="*/ 372 w 497"/>
              <a:gd name="T37" fmla="*/ 266 h 452"/>
              <a:gd name="T38" fmla="*/ 381 w 497"/>
              <a:gd name="T39" fmla="*/ 292 h 452"/>
              <a:gd name="T40" fmla="*/ 247 w 497"/>
              <a:gd name="T41" fmla="*/ 345 h 452"/>
              <a:gd name="T42" fmla="*/ 115 w 497"/>
              <a:gd name="T43" fmla="*/ 292 h 452"/>
              <a:gd name="T44" fmla="*/ 124 w 497"/>
              <a:gd name="T45" fmla="*/ 266 h 452"/>
              <a:gd name="T46" fmla="*/ 26 w 497"/>
              <a:gd name="T47" fmla="*/ 301 h 452"/>
              <a:gd name="T48" fmla="*/ 26 w 497"/>
              <a:gd name="T49" fmla="*/ 345 h 452"/>
              <a:gd name="T50" fmla="*/ 203 w 497"/>
              <a:gd name="T51" fmla="*/ 434 h 452"/>
              <a:gd name="T52" fmla="*/ 292 w 497"/>
              <a:gd name="T53" fmla="*/ 434 h 452"/>
              <a:gd name="T54" fmla="*/ 469 w 497"/>
              <a:gd name="T55" fmla="*/ 345 h 452"/>
              <a:gd name="T56" fmla="*/ 469 w 497"/>
              <a:gd name="T57" fmla="*/ 3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11" name="Freeform 129"/>
          <p:cNvSpPr>
            <a:spLocks noChangeArrowheads="1"/>
          </p:cNvSpPr>
          <p:nvPr userDrawn="1"/>
        </p:nvSpPr>
        <p:spPr bwMode="auto">
          <a:xfrm>
            <a:off x="4078468" y="1781143"/>
            <a:ext cx="156198" cy="191137"/>
          </a:xfrm>
          <a:custGeom>
            <a:avLst/>
            <a:gdLst>
              <a:gd name="T0" fmla="*/ 168 w 337"/>
              <a:gd name="T1" fmla="*/ 0 h 409"/>
              <a:gd name="T2" fmla="*/ 168 w 337"/>
              <a:gd name="T3" fmla="*/ 0 h 409"/>
              <a:gd name="T4" fmla="*/ 0 w 337"/>
              <a:gd name="T5" fmla="*/ 62 h 409"/>
              <a:gd name="T6" fmla="*/ 35 w 337"/>
              <a:gd name="T7" fmla="*/ 363 h 409"/>
              <a:gd name="T8" fmla="*/ 168 w 337"/>
              <a:gd name="T9" fmla="*/ 408 h 409"/>
              <a:gd name="T10" fmla="*/ 301 w 337"/>
              <a:gd name="T11" fmla="*/ 363 h 409"/>
              <a:gd name="T12" fmla="*/ 336 w 337"/>
              <a:gd name="T13" fmla="*/ 62 h 409"/>
              <a:gd name="T14" fmla="*/ 168 w 337"/>
              <a:gd name="T15" fmla="*/ 0 h 409"/>
              <a:gd name="T16" fmla="*/ 168 w 337"/>
              <a:gd name="T17" fmla="*/ 107 h 409"/>
              <a:gd name="T18" fmla="*/ 168 w 337"/>
              <a:gd name="T19" fmla="*/ 107 h 409"/>
              <a:gd name="T20" fmla="*/ 35 w 337"/>
              <a:gd name="T21" fmla="*/ 71 h 409"/>
              <a:gd name="T22" fmla="*/ 168 w 337"/>
              <a:gd name="T23" fmla="*/ 36 h 409"/>
              <a:gd name="T24" fmla="*/ 301 w 337"/>
              <a:gd name="T25" fmla="*/ 71 h 409"/>
              <a:gd name="T26" fmla="*/ 168 w 337"/>
              <a:gd name="T27" fmla="*/ 1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12" name="Freeform 133"/>
          <p:cNvSpPr>
            <a:spLocks noChangeArrowheads="1"/>
          </p:cNvSpPr>
          <p:nvPr userDrawn="1"/>
        </p:nvSpPr>
        <p:spPr bwMode="auto">
          <a:xfrm>
            <a:off x="8648450" y="1317330"/>
            <a:ext cx="232241" cy="224021"/>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13" name="Freeform 135"/>
          <p:cNvSpPr>
            <a:spLocks noChangeArrowheads="1"/>
          </p:cNvSpPr>
          <p:nvPr userDrawn="1"/>
        </p:nvSpPr>
        <p:spPr bwMode="auto">
          <a:xfrm>
            <a:off x="7294046" y="1325550"/>
            <a:ext cx="166475" cy="211689"/>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302 w 356"/>
              <a:gd name="T21" fmla="*/ 399 h 453"/>
              <a:gd name="T22" fmla="*/ 302 w 356"/>
              <a:gd name="T23" fmla="*/ 399 h 453"/>
              <a:gd name="T24" fmla="*/ 53 w 356"/>
              <a:gd name="T25" fmla="*/ 399 h 453"/>
              <a:gd name="T26" fmla="*/ 53 w 356"/>
              <a:gd name="T27" fmla="*/ 54 h 453"/>
              <a:gd name="T28" fmla="*/ 302 w 356"/>
              <a:gd name="T29" fmla="*/ 54 h 453"/>
              <a:gd name="T30" fmla="*/ 302 w 356"/>
              <a:gd name="T31"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14" name="Freeform 136"/>
          <p:cNvSpPr>
            <a:spLocks noChangeArrowheads="1"/>
          </p:cNvSpPr>
          <p:nvPr userDrawn="1"/>
        </p:nvSpPr>
        <p:spPr bwMode="auto">
          <a:xfrm>
            <a:off x="8186019" y="1350214"/>
            <a:ext cx="232243" cy="160308"/>
          </a:xfrm>
          <a:custGeom>
            <a:avLst/>
            <a:gdLst>
              <a:gd name="T0" fmla="*/ 0 w 498"/>
              <a:gd name="T1" fmla="*/ 44 h 346"/>
              <a:gd name="T2" fmla="*/ 0 w 498"/>
              <a:gd name="T3" fmla="*/ 44 h 346"/>
              <a:gd name="T4" fmla="*/ 0 w 498"/>
              <a:gd name="T5" fmla="*/ 292 h 346"/>
              <a:gd name="T6" fmla="*/ 53 w 498"/>
              <a:gd name="T7" fmla="*/ 345 h 346"/>
              <a:gd name="T8" fmla="*/ 444 w 498"/>
              <a:gd name="T9" fmla="*/ 345 h 346"/>
              <a:gd name="T10" fmla="*/ 497 w 498"/>
              <a:gd name="T11" fmla="*/ 292 h 346"/>
              <a:gd name="T12" fmla="*/ 497 w 498"/>
              <a:gd name="T13" fmla="*/ 44 h 346"/>
              <a:gd name="T14" fmla="*/ 444 w 498"/>
              <a:gd name="T15" fmla="*/ 0 h 346"/>
              <a:gd name="T16" fmla="*/ 53 w 498"/>
              <a:gd name="T17" fmla="*/ 0 h 346"/>
              <a:gd name="T18" fmla="*/ 0 w 498"/>
              <a:gd name="T19" fmla="*/ 44 h 346"/>
              <a:gd name="T20" fmla="*/ 444 w 498"/>
              <a:gd name="T21" fmla="*/ 44 h 346"/>
              <a:gd name="T22" fmla="*/ 444 w 498"/>
              <a:gd name="T23" fmla="*/ 44 h 346"/>
              <a:gd name="T24" fmla="*/ 444 w 498"/>
              <a:gd name="T25" fmla="*/ 292 h 346"/>
              <a:gd name="T26" fmla="*/ 53 w 498"/>
              <a:gd name="T27" fmla="*/ 292 h 346"/>
              <a:gd name="T28" fmla="*/ 53 w 498"/>
              <a:gd name="T29" fmla="*/ 44 h 346"/>
              <a:gd name="T30" fmla="*/ 444 w 498"/>
              <a:gd name="T31" fmla="*/ 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346">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15" name="Freeform 141"/>
          <p:cNvSpPr>
            <a:spLocks noChangeArrowheads="1"/>
          </p:cNvSpPr>
          <p:nvPr userDrawn="1"/>
        </p:nvSpPr>
        <p:spPr bwMode="auto">
          <a:xfrm>
            <a:off x="7723591" y="1313220"/>
            <a:ext cx="232241" cy="236352"/>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22" name="Freeform 155"/>
          <p:cNvSpPr>
            <a:spLocks noChangeArrowheads="1"/>
          </p:cNvSpPr>
          <p:nvPr userDrawn="1"/>
        </p:nvSpPr>
        <p:spPr bwMode="auto">
          <a:xfrm>
            <a:off x="8204717" y="1764701"/>
            <a:ext cx="215801" cy="232241"/>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23" name="Freeform 156"/>
          <p:cNvSpPr>
            <a:spLocks noChangeArrowheads="1"/>
          </p:cNvSpPr>
          <p:nvPr userDrawn="1"/>
        </p:nvSpPr>
        <p:spPr bwMode="auto">
          <a:xfrm>
            <a:off x="7787504" y="1764701"/>
            <a:ext cx="123314" cy="232241"/>
          </a:xfrm>
          <a:custGeom>
            <a:avLst/>
            <a:gdLst>
              <a:gd name="T0" fmla="*/ 194 w 266"/>
              <a:gd name="T1" fmla="*/ 248 h 497"/>
              <a:gd name="T2" fmla="*/ 194 w 266"/>
              <a:gd name="T3" fmla="*/ 248 h 497"/>
              <a:gd name="T4" fmla="*/ 194 w 266"/>
              <a:gd name="T5" fmla="*/ 26 h 497"/>
              <a:gd name="T6" fmla="*/ 168 w 266"/>
              <a:gd name="T7" fmla="*/ 0 h 497"/>
              <a:gd name="T8" fmla="*/ 88 w 266"/>
              <a:gd name="T9" fmla="*/ 0 h 497"/>
              <a:gd name="T10" fmla="*/ 71 w 266"/>
              <a:gd name="T11" fmla="*/ 26 h 497"/>
              <a:gd name="T12" fmla="*/ 71 w 266"/>
              <a:gd name="T13" fmla="*/ 248 h 497"/>
              <a:gd name="T14" fmla="*/ 0 w 266"/>
              <a:gd name="T15" fmla="*/ 364 h 497"/>
              <a:gd name="T16" fmla="*/ 132 w 266"/>
              <a:gd name="T17" fmla="*/ 496 h 497"/>
              <a:gd name="T18" fmla="*/ 265 w 266"/>
              <a:gd name="T19" fmla="*/ 364 h 497"/>
              <a:gd name="T20" fmla="*/ 194 w 266"/>
              <a:gd name="T21" fmla="*/ 248 h 497"/>
              <a:gd name="T22" fmla="*/ 132 w 266"/>
              <a:gd name="T23" fmla="*/ 452 h 497"/>
              <a:gd name="T24" fmla="*/ 132 w 266"/>
              <a:gd name="T25" fmla="*/ 452 h 497"/>
              <a:gd name="T26" fmla="*/ 44 w 266"/>
              <a:gd name="T27" fmla="*/ 364 h 497"/>
              <a:gd name="T28" fmla="*/ 106 w 266"/>
              <a:gd name="T29" fmla="*/ 283 h 497"/>
              <a:gd name="T30" fmla="*/ 106 w 266"/>
              <a:gd name="T31" fmla="*/ 98 h 497"/>
              <a:gd name="T32" fmla="*/ 159 w 266"/>
              <a:gd name="T33" fmla="*/ 98 h 497"/>
              <a:gd name="T34" fmla="*/ 159 w 266"/>
              <a:gd name="T35" fmla="*/ 283 h 497"/>
              <a:gd name="T36" fmla="*/ 212 w 266"/>
              <a:gd name="T37" fmla="*/ 364 h 497"/>
              <a:gd name="T38" fmla="*/ 132 w 266"/>
              <a:gd name="T39" fmla="*/ 45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497">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26" name="Freeform 160"/>
          <p:cNvSpPr>
            <a:spLocks noChangeArrowheads="1"/>
          </p:cNvSpPr>
          <p:nvPr userDrawn="1"/>
        </p:nvSpPr>
        <p:spPr bwMode="auto">
          <a:xfrm>
            <a:off x="6361840" y="1314602"/>
            <a:ext cx="215799" cy="187027"/>
          </a:xfrm>
          <a:custGeom>
            <a:avLst/>
            <a:gdLst>
              <a:gd name="T0" fmla="*/ 44 w 461"/>
              <a:gd name="T1" fmla="*/ 124 h 400"/>
              <a:gd name="T2" fmla="*/ 44 w 461"/>
              <a:gd name="T3" fmla="*/ 124 h 400"/>
              <a:gd name="T4" fmla="*/ 221 w 461"/>
              <a:gd name="T5" fmla="*/ 106 h 400"/>
              <a:gd name="T6" fmla="*/ 328 w 461"/>
              <a:gd name="T7" fmla="*/ 142 h 400"/>
              <a:gd name="T8" fmla="*/ 443 w 461"/>
              <a:gd name="T9" fmla="*/ 89 h 400"/>
              <a:gd name="T10" fmla="*/ 451 w 461"/>
              <a:gd name="T11" fmla="*/ 53 h 400"/>
              <a:gd name="T12" fmla="*/ 416 w 461"/>
              <a:gd name="T13" fmla="*/ 53 h 400"/>
              <a:gd name="T14" fmla="*/ 239 w 461"/>
              <a:gd name="T15" fmla="*/ 62 h 400"/>
              <a:gd name="T16" fmla="*/ 18 w 461"/>
              <a:gd name="T17" fmla="*/ 89 h 400"/>
              <a:gd name="T18" fmla="*/ 9 w 461"/>
              <a:gd name="T19" fmla="*/ 124 h 400"/>
              <a:gd name="T20" fmla="*/ 44 w 461"/>
              <a:gd name="T21" fmla="*/ 124 h 400"/>
              <a:gd name="T22" fmla="*/ 416 w 461"/>
              <a:gd name="T23" fmla="*/ 178 h 400"/>
              <a:gd name="T24" fmla="*/ 416 w 461"/>
              <a:gd name="T25" fmla="*/ 178 h 400"/>
              <a:gd name="T26" fmla="*/ 239 w 461"/>
              <a:gd name="T27" fmla="*/ 195 h 400"/>
              <a:gd name="T28" fmla="*/ 18 w 461"/>
              <a:gd name="T29" fmla="*/ 213 h 400"/>
              <a:gd name="T30" fmla="*/ 9 w 461"/>
              <a:gd name="T31" fmla="*/ 248 h 400"/>
              <a:gd name="T32" fmla="*/ 44 w 461"/>
              <a:gd name="T33" fmla="*/ 248 h 400"/>
              <a:gd name="T34" fmla="*/ 221 w 461"/>
              <a:gd name="T35" fmla="*/ 240 h 400"/>
              <a:gd name="T36" fmla="*/ 328 w 461"/>
              <a:gd name="T37" fmla="*/ 275 h 400"/>
              <a:gd name="T38" fmla="*/ 443 w 461"/>
              <a:gd name="T39" fmla="*/ 222 h 400"/>
              <a:gd name="T40" fmla="*/ 451 w 461"/>
              <a:gd name="T41" fmla="*/ 187 h 400"/>
              <a:gd name="T42" fmla="*/ 416 w 461"/>
              <a:gd name="T43" fmla="*/ 178 h 400"/>
              <a:gd name="T44" fmla="*/ 416 w 461"/>
              <a:gd name="T45" fmla="*/ 302 h 400"/>
              <a:gd name="T46" fmla="*/ 416 w 461"/>
              <a:gd name="T47" fmla="*/ 302 h 400"/>
              <a:gd name="T48" fmla="*/ 239 w 461"/>
              <a:gd name="T49" fmla="*/ 319 h 400"/>
              <a:gd name="T50" fmla="*/ 18 w 461"/>
              <a:gd name="T51" fmla="*/ 337 h 400"/>
              <a:gd name="T52" fmla="*/ 9 w 461"/>
              <a:gd name="T53" fmla="*/ 372 h 400"/>
              <a:gd name="T54" fmla="*/ 44 w 461"/>
              <a:gd name="T55" fmla="*/ 381 h 400"/>
              <a:gd name="T56" fmla="*/ 221 w 461"/>
              <a:gd name="T57" fmla="*/ 363 h 400"/>
              <a:gd name="T58" fmla="*/ 328 w 461"/>
              <a:gd name="T59" fmla="*/ 399 h 400"/>
              <a:gd name="T60" fmla="*/ 443 w 461"/>
              <a:gd name="T61" fmla="*/ 346 h 400"/>
              <a:gd name="T62" fmla="*/ 451 w 461"/>
              <a:gd name="T63" fmla="*/ 310 h 400"/>
              <a:gd name="T64" fmla="*/ 416 w 461"/>
              <a:gd name="T65" fmla="*/ 3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29" name="Freeform 167"/>
          <p:cNvSpPr>
            <a:spLocks noChangeArrowheads="1"/>
          </p:cNvSpPr>
          <p:nvPr userDrawn="1"/>
        </p:nvSpPr>
        <p:spPr bwMode="auto">
          <a:xfrm>
            <a:off x="7304523" y="2270212"/>
            <a:ext cx="195247" cy="195247"/>
          </a:xfrm>
          <a:custGeom>
            <a:avLst/>
            <a:gdLst>
              <a:gd name="T0" fmla="*/ 177 w 418"/>
              <a:gd name="T1" fmla="*/ 0 h 417"/>
              <a:gd name="T2" fmla="*/ 177 w 418"/>
              <a:gd name="T3" fmla="*/ 0 h 417"/>
              <a:gd name="T4" fmla="*/ 0 w 418"/>
              <a:gd name="T5" fmla="*/ 176 h 417"/>
              <a:gd name="T6" fmla="*/ 177 w 418"/>
              <a:gd name="T7" fmla="*/ 176 h 417"/>
              <a:gd name="T8" fmla="*/ 177 w 418"/>
              <a:gd name="T9" fmla="*/ 0 h 417"/>
              <a:gd name="T10" fmla="*/ 230 w 418"/>
              <a:gd name="T11" fmla="*/ 0 h 417"/>
              <a:gd name="T12" fmla="*/ 230 w 418"/>
              <a:gd name="T13" fmla="*/ 0 h 417"/>
              <a:gd name="T14" fmla="*/ 230 w 418"/>
              <a:gd name="T15" fmla="*/ 203 h 417"/>
              <a:gd name="T16" fmla="*/ 204 w 418"/>
              <a:gd name="T17" fmla="*/ 229 h 417"/>
              <a:gd name="T18" fmla="*/ 0 w 418"/>
              <a:gd name="T19" fmla="*/ 229 h 417"/>
              <a:gd name="T20" fmla="*/ 204 w 418"/>
              <a:gd name="T21" fmla="*/ 416 h 417"/>
              <a:gd name="T22" fmla="*/ 417 w 418"/>
              <a:gd name="T23" fmla="*/ 203 h 417"/>
              <a:gd name="T24" fmla="*/ 230 w 418"/>
              <a:gd name="T2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30" name="Freeform 168"/>
          <p:cNvSpPr>
            <a:spLocks noChangeArrowheads="1"/>
          </p:cNvSpPr>
          <p:nvPr userDrawn="1"/>
        </p:nvSpPr>
        <p:spPr bwMode="auto">
          <a:xfrm>
            <a:off x="8615564" y="1797585"/>
            <a:ext cx="232243" cy="199357"/>
          </a:xfrm>
          <a:custGeom>
            <a:avLst/>
            <a:gdLst>
              <a:gd name="T0" fmla="*/ 17 w 497"/>
              <a:gd name="T1" fmla="*/ 247 h 426"/>
              <a:gd name="T2" fmla="*/ 17 w 497"/>
              <a:gd name="T3" fmla="*/ 247 h 426"/>
              <a:gd name="T4" fmla="*/ 53 w 497"/>
              <a:gd name="T5" fmla="*/ 256 h 426"/>
              <a:gd name="T6" fmla="*/ 80 w 497"/>
              <a:gd name="T7" fmla="*/ 212 h 426"/>
              <a:gd name="T8" fmla="*/ 26 w 497"/>
              <a:gd name="T9" fmla="*/ 203 h 426"/>
              <a:gd name="T10" fmla="*/ 0 w 497"/>
              <a:gd name="T11" fmla="*/ 221 h 426"/>
              <a:gd name="T12" fmla="*/ 17 w 497"/>
              <a:gd name="T13" fmla="*/ 247 h 426"/>
              <a:gd name="T14" fmla="*/ 460 w 497"/>
              <a:gd name="T15" fmla="*/ 256 h 426"/>
              <a:gd name="T16" fmla="*/ 460 w 497"/>
              <a:gd name="T17" fmla="*/ 256 h 426"/>
              <a:gd name="T18" fmla="*/ 345 w 497"/>
              <a:gd name="T19" fmla="*/ 354 h 426"/>
              <a:gd name="T20" fmla="*/ 221 w 497"/>
              <a:gd name="T21" fmla="*/ 256 h 426"/>
              <a:gd name="T22" fmla="*/ 212 w 497"/>
              <a:gd name="T23" fmla="*/ 247 h 426"/>
              <a:gd name="T24" fmla="*/ 194 w 497"/>
              <a:gd name="T25" fmla="*/ 247 h 426"/>
              <a:gd name="T26" fmla="*/ 168 w 497"/>
              <a:gd name="T27" fmla="*/ 283 h 426"/>
              <a:gd name="T28" fmla="*/ 194 w 497"/>
              <a:gd name="T29" fmla="*/ 292 h 426"/>
              <a:gd name="T30" fmla="*/ 337 w 497"/>
              <a:gd name="T31" fmla="*/ 398 h 426"/>
              <a:gd name="T32" fmla="*/ 345 w 497"/>
              <a:gd name="T33" fmla="*/ 407 h 426"/>
              <a:gd name="T34" fmla="*/ 363 w 497"/>
              <a:gd name="T35" fmla="*/ 398 h 426"/>
              <a:gd name="T36" fmla="*/ 487 w 497"/>
              <a:gd name="T37" fmla="*/ 292 h 426"/>
              <a:gd name="T38" fmla="*/ 487 w 497"/>
              <a:gd name="T39" fmla="*/ 256 h 426"/>
              <a:gd name="T40" fmla="*/ 460 w 497"/>
              <a:gd name="T41" fmla="*/ 256 h 426"/>
              <a:gd name="T42" fmla="*/ 212 w 497"/>
              <a:gd name="T43" fmla="*/ 141 h 426"/>
              <a:gd name="T44" fmla="*/ 212 w 497"/>
              <a:gd name="T45" fmla="*/ 141 h 426"/>
              <a:gd name="T46" fmla="*/ 337 w 497"/>
              <a:gd name="T47" fmla="*/ 221 h 426"/>
              <a:gd name="T48" fmla="*/ 372 w 497"/>
              <a:gd name="T49" fmla="*/ 212 h 426"/>
              <a:gd name="T50" fmla="*/ 496 w 497"/>
              <a:gd name="T51" fmla="*/ 35 h 426"/>
              <a:gd name="T52" fmla="*/ 487 w 497"/>
              <a:gd name="T53" fmla="*/ 9 h 426"/>
              <a:gd name="T54" fmla="*/ 452 w 497"/>
              <a:gd name="T55" fmla="*/ 9 h 426"/>
              <a:gd name="T56" fmla="*/ 345 w 497"/>
              <a:gd name="T57" fmla="*/ 177 h 426"/>
              <a:gd name="T58" fmla="*/ 221 w 497"/>
              <a:gd name="T59" fmla="*/ 97 h 426"/>
              <a:gd name="T60" fmla="*/ 203 w 497"/>
              <a:gd name="T61" fmla="*/ 88 h 426"/>
              <a:gd name="T62" fmla="*/ 186 w 497"/>
              <a:gd name="T63" fmla="*/ 106 h 426"/>
              <a:gd name="T64" fmla="*/ 0 w 497"/>
              <a:gd name="T65" fmla="*/ 390 h 426"/>
              <a:gd name="T66" fmla="*/ 9 w 497"/>
              <a:gd name="T67" fmla="*/ 425 h 426"/>
              <a:gd name="T68" fmla="*/ 26 w 497"/>
              <a:gd name="T69" fmla="*/ 425 h 426"/>
              <a:gd name="T70" fmla="*/ 44 w 497"/>
              <a:gd name="T71" fmla="*/ 416 h 426"/>
              <a:gd name="T72" fmla="*/ 212 w 497"/>
              <a:gd name="T73" fmla="*/ 14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34" name="Freeform 1"/>
          <p:cNvSpPr>
            <a:spLocks noChangeArrowheads="1"/>
          </p:cNvSpPr>
          <p:nvPr userDrawn="1"/>
        </p:nvSpPr>
        <p:spPr bwMode="auto">
          <a:xfrm>
            <a:off x="5106753" y="3188049"/>
            <a:ext cx="178021" cy="173833"/>
          </a:xfrm>
          <a:custGeom>
            <a:avLst/>
            <a:gdLst>
              <a:gd name="T0" fmla="*/ 372 w 373"/>
              <a:gd name="T1" fmla="*/ 177 h 364"/>
              <a:gd name="T2" fmla="*/ 283 w 373"/>
              <a:gd name="T3" fmla="*/ 177 h 364"/>
              <a:gd name="T4" fmla="*/ 283 w 373"/>
              <a:gd name="T5" fmla="*/ 0 h 364"/>
              <a:gd name="T6" fmla="*/ 89 w 373"/>
              <a:gd name="T7" fmla="*/ 0 h 364"/>
              <a:gd name="T8" fmla="*/ 89 w 373"/>
              <a:gd name="T9" fmla="*/ 177 h 364"/>
              <a:gd name="T10" fmla="*/ 0 w 373"/>
              <a:gd name="T11" fmla="*/ 177 h 364"/>
              <a:gd name="T12" fmla="*/ 186 w 373"/>
              <a:gd name="T13" fmla="*/ 363 h 364"/>
              <a:gd name="T14" fmla="*/ 372 w 373"/>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364">
                <a:moveTo>
                  <a:pt x="372" y="177"/>
                </a:moveTo>
                <a:lnTo>
                  <a:pt x="283" y="177"/>
                </a:lnTo>
                <a:lnTo>
                  <a:pt x="283" y="0"/>
                </a:lnTo>
                <a:lnTo>
                  <a:pt x="89" y="0"/>
                </a:lnTo>
                <a:lnTo>
                  <a:pt x="89" y="177"/>
                </a:lnTo>
                <a:lnTo>
                  <a:pt x="0" y="177"/>
                </a:lnTo>
                <a:lnTo>
                  <a:pt x="186" y="363"/>
                </a:lnTo>
                <a:lnTo>
                  <a:pt x="372" y="177"/>
                </a:lnTo>
              </a:path>
            </a:pathLst>
          </a:custGeom>
          <a:solidFill>
            <a:schemeClr val="accent4"/>
          </a:solidFill>
          <a:ln>
            <a:noFill/>
          </a:ln>
          <a:effectLst/>
        </p:spPr>
        <p:txBody>
          <a:bodyPr wrap="none" anchor="ctr"/>
          <a:lstStyle/>
          <a:p>
            <a:endParaRPr lang="en-US">
              <a:latin typeface="Trebuchet MS" pitchFamily="34" charset="0"/>
            </a:endParaRPr>
          </a:p>
        </p:txBody>
      </p:sp>
      <p:sp>
        <p:nvSpPr>
          <p:cNvPr id="335" name="Freeform 2"/>
          <p:cNvSpPr>
            <a:spLocks noChangeArrowheads="1"/>
          </p:cNvSpPr>
          <p:nvPr userDrawn="1"/>
        </p:nvSpPr>
        <p:spPr bwMode="auto">
          <a:xfrm>
            <a:off x="6053413" y="3183860"/>
            <a:ext cx="169644" cy="182210"/>
          </a:xfrm>
          <a:custGeom>
            <a:avLst/>
            <a:gdLst>
              <a:gd name="T0" fmla="*/ 168 w 355"/>
              <a:gd name="T1" fmla="*/ 0 h 382"/>
              <a:gd name="T2" fmla="*/ 168 w 355"/>
              <a:gd name="T3" fmla="*/ 97 h 382"/>
              <a:gd name="T4" fmla="*/ 0 w 355"/>
              <a:gd name="T5" fmla="*/ 97 h 382"/>
              <a:gd name="T6" fmla="*/ 0 w 355"/>
              <a:gd name="T7" fmla="*/ 283 h 382"/>
              <a:gd name="T8" fmla="*/ 168 w 355"/>
              <a:gd name="T9" fmla="*/ 283 h 382"/>
              <a:gd name="T10" fmla="*/ 168 w 355"/>
              <a:gd name="T11" fmla="*/ 381 h 382"/>
              <a:gd name="T12" fmla="*/ 354 w 355"/>
              <a:gd name="T13" fmla="*/ 186 h 382"/>
              <a:gd name="T14" fmla="*/ 168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68" y="0"/>
                </a:moveTo>
                <a:lnTo>
                  <a:pt x="168" y="97"/>
                </a:lnTo>
                <a:lnTo>
                  <a:pt x="0" y="97"/>
                </a:lnTo>
                <a:lnTo>
                  <a:pt x="0" y="283"/>
                </a:lnTo>
                <a:lnTo>
                  <a:pt x="168" y="283"/>
                </a:lnTo>
                <a:lnTo>
                  <a:pt x="168" y="381"/>
                </a:lnTo>
                <a:lnTo>
                  <a:pt x="354" y="186"/>
                </a:lnTo>
                <a:lnTo>
                  <a:pt x="168" y="0"/>
                </a:lnTo>
              </a:path>
            </a:pathLst>
          </a:custGeom>
          <a:solidFill>
            <a:schemeClr val="accent4"/>
          </a:solidFill>
          <a:ln>
            <a:noFill/>
          </a:ln>
          <a:effectLst/>
        </p:spPr>
        <p:txBody>
          <a:bodyPr wrap="none" anchor="ctr"/>
          <a:lstStyle/>
          <a:p>
            <a:endParaRPr lang="en-US">
              <a:latin typeface="Trebuchet MS" pitchFamily="34" charset="0"/>
            </a:endParaRPr>
          </a:p>
        </p:txBody>
      </p:sp>
      <p:sp>
        <p:nvSpPr>
          <p:cNvPr id="336" name="Freeform 3"/>
          <p:cNvSpPr>
            <a:spLocks noChangeArrowheads="1"/>
          </p:cNvSpPr>
          <p:nvPr userDrawn="1"/>
        </p:nvSpPr>
        <p:spPr bwMode="auto">
          <a:xfrm>
            <a:off x="4639707" y="3183860"/>
            <a:ext cx="169646" cy="182210"/>
          </a:xfrm>
          <a:custGeom>
            <a:avLst/>
            <a:gdLst>
              <a:gd name="T0" fmla="*/ 187 w 355"/>
              <a:gd name="T1" fmla="*/ 0 h 382"/>
              <a:gd name="T2" fmla="*/ 187 w 355"/>
              <a:gd name="T3" fmla="*/ 97 h 382"/>
              <a:gd name="T4" fmla="*/ 354 w 355"/>
              <a:gd name="T5" fmla="*/ 97 h 382"/>
              <a:gd name="T6" fmla="*/ 354 w 355"/>
              <a:gd name="T7" fmla="*/ 283 h 382"/>
              <a:gd name="T8" fmla="*/ 187 w 355"/>
              <a:gd name="T9" fmla="*/ 283 h 382"/>
              <a:gd name="T10" fmla="*/ 187 w 355"/>
              <a:gd name="T11" fmla="*/ 381 h 382"/>
              <a:gd name="T12" fmla="*/ 0 w 355"/>
              <a:gd name="T13" fmla="*/ 186 h 382"/>
              <a:gd name="T14" fmla="*/ 187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87" y="0"/>
                </a:moveTo>
                <a:lnTo>
                  <a:pt x="187" y="97"/>
                </a:lnTo>
                <a:lnTo>
                  <a:pt x="354" y="97"/>
                </a:lnTo>
                <a:lnTo>
                  <a:pt x="354" y="283"/>
                </a:lnTo>
                <a:lnTo>
                  <a:pt x="187" y="283"/>
                </a:lnTo>
                <a:lnTo>
                  <a:pt x="187" y="381"/>
                </a:lnTo>
                <a:lnTo>
                  <a:pt x="0" y="186"/>
                </a:lnTo>
                <a:lnTo>
                  <a:pt x="187" y="0"/>
                </a:lnTo>
              </a:path>
            </a:pathLst>
          </a:custGeom>
          <a:solidFill>
            <a:schemeClr val="accent4"/>
          </a:solidFill>
          <a:ln>
            <a:noFill/>
          </a:ln>
          <a:effectLst/>
        </p:spPr>
        <p:txBody>
          <a:bodyPr wrap="none" anchor="ctr"/>
          <a:lstStyle/>
          <a:p>
            <a:endParaRPr lang="en-US">
              <a:latin typeface="Trebuchet MS" pitchFamily="34" charset="0"/>
            </a:endParaRPr>
          </a:p>
        </p:txBody>
      </p:sp>
      <p:sp>
        <p:nvSpPr>
          <p:cNvPr id="337" name="Freeform 4"/>
          <p:cNvSpPr>
            <a:spLocks noChangeArrowheads="1"/>
          </p:cNvSpPr>
          <p:nvPr userDrawn="1"/>
        </p:nvSpPr>
        <p:spPr bwMode="auto">
          <a:xfrm>
            <a:off x="5577988" y="3188049"/>
            <a:ext cx="178023" cy="173833"/>
          </a:xfrm>
          <a:custGeom>
            <a:avLst/>
            <a:gdLst>
              <a:gd name="T0" fmla="*/ 373 w 374"/>
              <a:gd name="T1" fmla="*/ 186 h 364"/>
              <a:gd name="T2" fmla="*/ 283 w 374"/>
              <a:gd name="T3" fmla="*/ 186 h 364"/>
              <a:gd name="T4" fmla="*/ 283 w 374"/>
              <a:gd name="T5" fmla="*/ 363 h 364"/>
              <a:gd name="T6" fmla="*/ 89 w 374"/>
              <a:gd name="T7" fmla="*/ 363 h 364"/>
              <a:gd name="T8" fmla="*/ 89 w 374"/>
              <a:gd name="T9" fmla="*/ 186 h 364"/>
              <a:gd name="T10" fmla="*/ 0 w 374"/>
              <a:gd name="T11" fmla="*/ 186 h 364"/>
              <a:gd name="T12" fmla="*/ 186 w 374"/>
              <a:gd name="T13" fmla="*/ 0 h 364"/>
              <a:gd name="T14" fmla="*/ 373 w 374"/>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364">
                <a:moveTo>
                  <a:pt x="373" y="186"/>
                </a:moveTo>
                <a:lnTo>
                  <a:pt x="283" y="186"/>
                </a:lnTo>
                <a:lnTo>
                  <a:pt x="283" y="363"/>
                </a:lnTo>
                <a:lnTo>
                  <a:pt x="89" y="363"/>
                </a:lnTo>
                <a:lnTo>
                  <a:pt x="89" y="186"/>
                </a:lnTo>
                <a:lnTo>
                  <a:pt x="0" y="186"/>
                </a:lnTo>
                <a:lnTo>
                  <a:pt x="186" y="0"/>
                </a:lnTo>
                <a:lnTo>
                  <a:pt x="373" y="186"/>
                </a:lnTo>
              </a:path>
            </a:pathLst>
          </a:custGeom>
          <a:solidFill>
            <a:schemeClr val="accent4"/>
          </a:solidFill>
          <a:ln>
            <a:noFill/>
          </a:ln>
          <a:effectLst/>
        </p:spPr>
        <p:txBody>
          <a:bodyPr wrap="none" anchor="ctr"/>
          <a:lstStyle/>
          <a:p>
            <a:endParaRPr lang="en-US">
              <a:latin typeface="Trebuchet MS" pitchFamily="34" charset="0"/>
            </a:endParaRPr>
          </a:p>
        </p:txBody>
      </p:sp>
      <p:sp>
        <p:nvSpPr>
          <p:cNvPr id="338" name="Freeform 5"/>
          <p:cNvSpPr>
            <a:spLocks noChangeArrowheads="1"/>
          </p:cNvSpPr>
          <p:nvPr userDrawn="1"/>
        </p:nvSpPr>
        <p:spPr bwMode="auto">
          <a:xfrm>
            <a:off x="7004260" y="3188049"/>
            <a:ext cx="157078" cy="173833"/>
          </a:xfrm>
          <a:custGeom>
            <a:avLst/>
            <a:gdLst>
              <a:gd name="T0" fmla="*/ 328 w 329"/>
              <a:gd name="T1" fmla="*/ 177 h 364"/>
              <a:gd name="T2" fmla="*/ 230 w 329"/>
              <a:gd name="T3" fmla="*/ 177 h 364"/>
              <a:gd name="T4" fmla="*/ 230 w 329"/>
              <a:gd name="T5" fmla="*/ 0 h 364"/>
              <a:gd name="T6" fmla="*/ 89 w 329"/>
              <a:gd name="T7" fmla="*/ 0 h 364"/>
              <a:gd name="T8" fmla="*/ 89 w 329"/>
              <a:gd name="T9" fmla="*/ 177 h 364"/>
              <a:gd name="T10" fmla="*/ 0 w 329"/>
              <a:gd name="T11" fmla="*/ 177 h 364"/>
              <a:gd name="T12" fmla="*/ 160 w 329"/>
              <a:gd name="T13" fmla="*/ 363 h 364"/>
              <a:gd name="T14" fmla="*/ 328 w 329"/>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77"/>
                </a:moveTo>
                <a:lnTo>
                  <a:pt x="230" y="177"/>
                </a:lnTo>
                <a:lnTo>
                  <a:pt x="230" y="0"/>
                </a:lnTo>
                <a:lnTo>
                  <a:pt x="89" y="0"/>
                </a:lnTo>
                <a:lnTo>
                  <a:pt x="89" y="177"/>
                </a:lnTo>
                <a:lnTo>
                  <a:pt x="0" y="177"/>
                </a:lnTo>
                <a:lnTo>
                  <a:pt x="160" y="363"/>
                </a:lnTo>
                <a:lnTo>
                  <a:pt x="328" y="177"/>
                </a:lnTo>
              </a:path>
            </a:pathLst>
          </a:custGeom>
          <a:solidFill>
            <a:schemeClr val="accent4"/>
          </a:solidFill>
          <a:ln>
            <a:noFill/>
          </a:ln>
          <a:effectLst/>
        </p:spPr>
        <p:txBody>
          <a:bodyPr wrap="none" anchor="ctr"/>
          <a:lstStyle/>
          <a:p>
            <a:endParaRPr lang="en-US">
              <a:latin typeface="Trebuchet MS" pitchFamily="34" charset="0"/>
            </a:endParaRPr>
          </a:p>
        </p:txBody>
      </p:sp>
      <p:sp>
        <p:nvSpPr>
          <p:cNvPr id="339" name="Freeform 6"/>
          <p:cNvSpPr>
            <a:spLocks noChangeArrowheads="1"/>
          </p:cNvSpPr>
          <p:nvPr userDrawn="1"/>
        </p:nvSpPr>
        <p:spPr bwMode="auto">
          <a:xfrm>
            <a:off x="6524647" y="3196426"/>
            <a:ext cx="169646" cy="157078"/>
          </a:xfrm>
          <a:custGeom>
            <a:avLst/>
            <a:gdLst>
              <a:gd name="T0" fmla="*/ 186 w 355"/>
              <a:gd name="T1" fmla="*/ 328 h 329"/>
              <a:gd name="T2" fmla="*/ 186 w 355"/>
              <a:gd name="T3" fmla="*/ 231 h 329"/>
              <a:gd name="T4" fmla="*/ 354 w 355"/>
              <a:gd name="T5" fmla="*/ 231 h 329"/>
              <a:gd name="T6" fmla="*/ 354 w 355"/>
              <a:gd name="T7" fmla="*/ 97 h 329"/>
              <a:gd name="T8" fmla="*/ 186 w 355"/>
              <a:gd name="T9" fmla="*/ 97 h 329"/>
              <a:gd name="T10" fmla="*/ 186 w 355"/>
              <a:gd name="T11" fmla="*/ 0 h 329"/>
              <a:gd name="T12" fmla="*/ 0 w 355"/>
              <a:gd name="T13" fmla="*/ 160 h 329"/>
              <a:gd name="T14" fmla="*/ 186 w 355"/>
              <a:gd name="T15" fmla="*/ 328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29">
                <a:moveTo>
                  <a:pt x="186" y="328"/>
                </a:moveTo>
                <a:lnTo>
                  <a:pt x="186" y="231"/>
                </a:lnTo>
                <a:lnTo>
                  <a:pt x="354" y="231"/>
                </a:lnTo>
                <a:lnTo>
                  <a:pt x="354" y="97"/>
                </a:lnTo>
                <a:lnTo>
                  <a:pt x="186" y="97"/>
                </a:lnTo>
                <a:lnTo>
                  <a:pt x="186" y="0"/>
                </a:lnTo>
                <a:lnTo>
                  <a:pt x="0" y="160"/>
                </a:lnTo>
                <a:lnTo>
                  <a:pt x="186" y="328"/>
                </a:lnTo>
              </a:path>
            </a:pathLst>
          </a:custGeom>
          <a:solidFill>
            <a:schemeClr val="accent4"/>
          </a:solidFill>
          <a:ln>
            <a:noFill/>
          </a:ln>
          <a:effectLst/>
        </p:spPr>
        <p:txBody>
          <a:bodyPr wrap="none" anchor="ctr"/>
          <a:lstStyle/>
          <a:p>
            <a:endParaRPr lang="en-US">
              <a:latin typeface="Trebuchet MS" pitchFamily="34" charset="0"/>
            </a:endParaRPr>
          </a:p>
        </p:txBody>
      </p:sp>
      <p:sp>
        <p:nvSpPr>
          <p:cNvPr id="340" name="Freeform 8"/>
          <p:cNvSpPr>
            <a:spLocks noChangeArrowheads="1"/>
          </p:cNvSpPr>
          <p:nvPr userDrawn="1"/>
        </p:nvSpPr>
        <p:spPr bwMode="auto">
          <a:xfrm>
            <a:off x="863543" y="3667660"/>
            <a:ext cx="173833" cy="154984"/>
          </a:xfrm>
          <a:custGeom>
            <a:avLst/>
            <a:gdLst>
              <a:gd name="T0" fmla="*/ 177 w 365"/>
              <a:gd name="T1" fmla="*/ 0 h 328"/>
              <a:gd name="T2" fmla="*/ 177 w 365"/>
              <a:gd name="T3" fmla="*/ 98 h 328"/>
              <a:gd name="T4" fmla="*/ 0 w 365"/>
              <a:gd name="T5" fmla="*/ 98 h 328"/>
              <a:gd name="T6" fmla="*/ 0 w 365"/>
              <a:gd name="T7" fmla="*/ 230 h 328"/>
              <a:gd name="T8" fmla="*/ 177 w 365"/>
              <a:gd name="T9" fmla="*/ 230 h 328"/>
              <a:gd name="T10" fmla="*/ 177 w 365"/>
              <a:gd name="T11" fmla="*/ 327 h 328"/>
              <a:gd name="T12" fmla="*/ 364 w 365"/>
              <a:gd name="T13" fmla="*/ 159 h 328"/>
              <a:gd name="T14" fmla="*/ 177 w 365"/>
              <a:gd name="T15" fmla="*/ 0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328">
                <a:moveTo>
                  <a:pt x="177" y="0"/>
                </a:moveTo>
                <a:lnTo>
                  <a:pt x="177" y="98"/>
                </a:lnTo>
                <a:lnTo>
                  <a:pt x="0" y="98"/>
                </a:lnTo>
                <a:lnTo>
                  <a:pt x="0" y="230"/>
                </a:lnTo>
                <a:lnTo>
                  <a:pt x="177" y="230"/>
                </a:lnTo>
                <a:lnTo>
                  <a:pt x="177" y="327"/>
                </a:lnTo>
                <a:lnTo>
                  <a:pt x="364" y="159"/>
                </a:lnTo>
                <a:lnTo>
                  <a:pt x="177" y="0"/>
                </a:lnTo>
              </a:path>
            </a:pathLst>
          </a:custGeom>
          <a:solidFill>
            <a:schemeClr val="accent4"/>
          </a:solidFill>
          <a:ln>
            <a:noFill/>
          </a:ln>
          <a:effectLst/>
        </p:spPr>
        <p:txBody>
          <a:bodyPr wrap="none" anchor="ctr"/>
          <a:lstStyle/>
          <a:p>
            <a:endParaRPr lang="en-US">
              <a:latin typeface="Trebuchet MS" pitchFamily="34" charset="0"/>
            </a:endParaRPr>
          </a:p>
        </p:txBody>
      </p:sp>
      <p:sp>
        <p:nvSpPr>
          <p:cNvPr id="341" name="Freeform 9"/>
          <p:cNvSpPr>
            <a:spLocks noChangeArrowheads="1"/>
          </p:cNvSpPr>
          <p:nvPr userDrawn="1"/>
        </p:nvSpPr>
        <p:spPr bwMode="auto">
          <a:xfrm>
            <a:off x="400684" y="3659283"/>
            <a:ext cx="157079" cy="173834"/>
          </a:xfrm>
          <a:custGeom>
            <a:avLst/>
            <a:gdLst>
              <a:gd name="T0" fmla="*/ 328 w 329"/>
              <a:gd name="T1" fmla="*/ 186 h 364"/>
              <a:gd name="T2" fmla="*/ 240 w 329"/>
              <a:gd name="T3" fmla="*/ 186 h 364"/>
              <a:gd name="T4" fmla="*/ 240 w 329"/>
              <a:gd name="T5" fmla="*/ 363 h 364"/>
              <a:gd name="T6" fmla="*/ 98 w 329"/>
              <a:gd name="T7" fmla="*/ 363 h 364"/>
              <a:gd name="T8" fmla="*/ 98 w 329"/>
              <a:gd name="T9" fmla="*/ 186 h 364"/>
              <a:gd name="T10" fmla="*/ 0 w 329"/>
              <a:gd name="T11" fmla="*/ 186 h 364"/>
              <a:gd name="T12" fmla="*/ 169 w 329"/>
              <a:gd name="T13" fmla="*/ 0 h 364"/>
              <a:gd name="T14" fmla="*/ 328 w 329"/>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86"/>
                </a:moveTo>
                <a:lnTo>
                  <a:pt x="240" y="186"/>
                </a:lnTo>
                <a:lnTo>
                  <a:pt x="240" y="363"/>
                </a:lnTo>
                <a:lnTo>
                  <a:pt x="98" y="363"/>
                </a:lnTo>
                <a:lnTo>
                  <a:pt x="98" y="186"/>
                </a:lnTo>
                <a:lnTo>
                  <a:pt x="0" y="186"/>
                </a:lnTo>
                <a:lnTo>
                  <a:pt x="169" y="0"/>
                </a:lnTo>
                <a:lnTo>
                  <a:pt x="328" y="186"/>
                </a:lnTo>
              </a:path>
            </a:pathLst>
          </a:custGeom>
          <a:solidFill>
            <a:schemeClr val="accent4"/>
          </a:solidFill>
          <a:ln>
            <a:noFill/>
          </a:ln>
          <a:effectLst/>
        </p:spPr>
        <p:txBody>
          <a:bodyPr wrap="none" anchor="ctr"/>
          <a:lstStyle/>
          <a:p>
            <a:endParaRPr lang="en-US">
              <a:latin typeface="Trebuchet MS" pitchFamily="34" charset="0"/>
            </a:endParaRPr>
          </a:p>
        </p:txBody>
      </p:sp>
      <p:sp>
        <p:nvSpPr>
          <p:cNvPr id="342" name="Freeform 10"/>
          <p:cNvSpPr>
            <a:spLocks noChangeArrowheads="1"/>
          </p:cNvSpPr>
          <p:nvPr userDrawn="1"/>
        </p:nvSpPr>
        <p:spPr bwMode="auto">
          <a:xfrm>
            <a:off x="1313833" y="3638339"/>
            <a:ext cx="219910" cy="215722"/>
          </a:xfrm>
          <a:custGeom>
            <a:avLst/>
            <a:gdLst>
              <a:gd name="T0" fmla="*/ 461 w 462"/>
              <a:gd name="T1" fmla="*/ 221 h 452"/>
              <a:gd name="T2" fmla="*/ 461 w 462"/>
              <a:gd name="T3" fmla="*/ 221 h 452"/>
              <a:gd name="T4" fmla="*/ 230 w 462"/>
              <a:gd name="T5" fmla="*/ 0 h 452"/>
              <a:gd name="T6" fmla="*/ 0 w 462"/>
              <a:gd name="T7" fmla="*/ 221 h 452"/>
              <a:gd name="T8" fmla="*/ 230 w 462"/>
              <a:gd name="T9" fmla="*/ 451 h 452"/>
              <a:gd name="T10" fmla="*/ 461 w 462"/>
              <a:gd name="T11" fmla="*/ 221 h 452"/>
              <a:gd name="T12" fmla="*/ 54 w 462"/>
              <a:gd name="T13" fmla="*/ 221 h 452"/>
              <a:gd name="T14" fmla="*/ 54 w 462"/>
              <a:gd name="T15" fmla="*/ 221 h 452"/>
              <a:gd name="T16" fmla="*/ 230 w 462"/>
              <a:gd name="T17" fmla="*/ 44 h 452"/>
              <a:gd name="T18" fmla="*/ 408 w 462"/>
              <a:gd name="T19" fmla="*/ 221 h 452"/>
              <a:gd name="T20" fmla="*/ 230 w 462"/>
              <a:gd name="T21" fmla="*/ 407 h 452"/>
              <a:gd name="T22" fmla="*/ 54 w 462"/>
              <a:gd name="T23" fmla="*/ 221 h 452"/>
              <a:gd name="T24" fmla="*/ 328 w 462"/>
              <a:gd name="T25" fmla="*/ 266 h 452"/>
              <a:gd name="T26" fmla="*/ 328 w 462"/>
              <a:gd name="T27" fmla="*/ 266 h 452"/>
              <a:gd name="T28" fmla="*/ 328 w 462"/>
              <a:gd name="T29" fmla="*/ 176 h 452"/>
              <a:gd name="T30" fmla="*/ 221 w 462"/>
              <a:gd name="T31" fmla="*/ 176 h 452"/>
              <a:gd name="T32" fmla="*/ 221 w 462"/>
              <a:gd name="T33" fmla="*/ 123 h 452"/>
              <a:gd name="T34" fmla="*/ 133 w 462"/>
              <a:gd name="T35" fmla="*/ 221 h 452"/>
              <a:gd name="T36" fmla="*/ 221 w 462"/>
              <a:gd name="T37" fmla="*/ 327 h 452"/>
              <a:gd name="T38" fmla="*/ 221 w 462"/>
              <a:gd name="T39" fmla="*/ 266 h 452"/>
              <a:gd name="T40" fmla="*/ 328 w 462"/>
              <a:gd name="T41" fmla="*/ 26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461" y="221"/>
                </a:moveTo>
                <a:lnTo>
                  <a:pt x="461" y="221"/>
                </a:lnTo>
                <a:cubicBezTo>
                  <a:pt x="461" y="97"/>
                  <a:pt x="354" y="0"/>
                  <a:pt x="230" y="0"/>
                </a:cubicBezTo>
                <a:cubicBezTo>
                  <a:pt x="107" y="0"/>
                  <a:pt x="0" y="97"/>
                  <a:pt x="0" y="221"/>
                </a:cubicBezTo>
                <a:cubicBezTo>
                  <a:pt x="0" y="354"/>
                  <a:pt x="107" y="451"/>
                  <a:pt x="230" y="451"/>
                </a:cubicBezTo>
                <a:cubicBezTo>
                  <a:pt x="354" y="451"/>
                  <a:pt x="461" y="354"/>
                  <a:pt x="461" y="221"/>
                </a:cubicBezTo>
                <a:close/>
                <a:moveTo>
                  <a:pt x="54" y="221"/>
                </a:moveTo>
                <a:lnTo>
                  <a:pt x="54" y="221"/>
                </a:lnTo>
                <a:cubicBezTo>
                  <a:pt x="54" y="123"/>
                  <a:pt x="133" y="44"/>
                  <a:pt x="230" y="44"/>
                </a:cubicBezTo>
                <a:cubicBezTo>
                  <a:pt x="328" y="44"/>
                  <a:pt x="408" y="123"/>
                  <a:pt x="408" y="221"/>
                </a:cubicBezTo>
                <a:cubicBezTo>
                  <a:pt x="408" y="327"/>
                  <a:pt x="328" y="407"/>
                  <a:pt x="230" y="407"/>
                </a:cubicBezTo>
                <a:cubicBezTo>
                  <a:pt x="133" y="407"/>
                  <a:pt x="54" y="327"/>
                  <a:pt x="54" y="221"/>
                </a:cubicBezTo>
                <a:close/>
                <a:moveTo>
                  <a:pt x="328" y="266"/>
                </a:moveTo>
                <a:lnTo>
                  <a:pt x="328" y="266"/>
                </a:lnTo>
                <a:cubicBezTo>
                  <a:pt x="328" y="176"/>
                  <a:pt x="328" y="176"/>
                  <a:pt x="328" y="176"/>
                </a:cubicBezTo>
                <a:cubicBezTo>
                  <a:pt x="221" y="176"/>
                  <a:pt x="221" y="176"/>
                  <a:pt x="221" y="176"/>
                </a:cubicBezTo>
                <a:cubicBezTo>
                  <a:pt x="221" y="123"/>
                  <a:pt x="221" y="123"/>
                  <a:pt x="221" y="123"/>
                </a:cubicBezTo>
                <a:cubicBezTo>
                  <a:pt x="133" y="221"/>
                  <a:pt x="133" y="221"/>
                  <a:pt x="133" y="221"/>
                </a:cubicBezTo>
                <a:cubicBezTo>
                  <a:pt x="221" y="327"/>
                  <a:pt x="221" y="327"/>
                  <a:pt x="221" y="327"/>
                </a:cubicBezTo>
                <a:cubicBezTo>
                  <a:pt x="221" y="266"/>
                  <a:pt x="221" y="266"/>
                  <a:pt x="221" y="266"/>
                </a:cubicBezTo>
                <a:lnTo>
                  <a:pt x="328" y="266"/>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43" name="Freeform 11"/>
          <p:cNvSpPr>
            <a:spLocks noChangeArrowheads="1"/>
          </p:cNvSpPr>
          <p:nvPr userDrawn="1"/>
        </p:nvSpPr>
        <p:spPr bwMode="auto">
          <a:xfrm>
            <a:off x="1785069" y="3638339"/>
            <a:ext cx="219909" cy="215722"/>
          </a:xfrm>
          <a:custGeom>
            <a:avLst/>
            <a:gdLst>
              <a:gd name="T0" fmla="*/ 230 w 461"/>
              <a:gd name="T1" fmla="*/ 0 h 452"/>
              <a:gd name="T2" fmla="*/ 230 w 461"/>
              <a:gd name="T3" fmla="*/ 0 h 452"/>
              <a:gd name="T4" fmla="*/ 0 w 461"/>
              <a:gd name="T5" fmla="*/ 221 h 452"/>
              <a:gd name="T6" fmla="*/ 230 w 461"/>
              <a:gd name="T7" fmla="*/ 451 h 452"/>
              <a:gd name="T8" fmla="*/ 460 w 461"/>
              <a:gd name="T9" fmla="*/ 221 h 452"/>
              <a:gd name="T10" fmla="*/ 230 w 461"/>
              <a:gd name="T11" fmla="*/ 0 h 452"/>
              <a:gd name="T12" fmla="*/ 230 w 461"/>
              <a:gd name="T13" fmla="*/ 407 h 452"/>
              <a:gd name="T14" fmla="*/ 230 w 461"/>
              <a:gd name="T15" fmla="*/ 407 h 452"/>
              <a:gd name="T16" fmla="*/ 53 w 461"/>
              <a:gd name="T17" fmla="*/ 221 h 452"/>
              <a:gd name="T18" fmla="*/ 230 w 461"/>
              <a:gd name="T19" fmla="*/ 44 h 452"/>
              <a:gd name="T20" fmla="*/ 407 w 461"/>
              <a:gd name="T21" fmla="*/ 221 h 452"/>
              <a:gd name="T22" fmla="*/ 230 w 461"/>
              <a:gd name="T23" fmla="*/ 407 h 452"/>
              <a:gd name="T24" fmla="*/ 275 w 461"/>
              <a:gd name="T25" fmla="*/ 132 h 452"/>
              <a:gd name="T26" fmla="*/ 275 w 461"/>
              <a:gd name="T27" fmla="*/ 132 h 452"/>
              <a:gd name="T28" fmla="*/ 185 w 461"/>
              <a:gd name="T29" fmla="*/ 132 h 452"/>
              <a:gd name="T30" fmla="*/ 185 w 461"/>
              <a:gd name="T31" fmla="*/ 230 h 452"/>
              <a:gd name="T32" fmla="*/ 132 w 461"/>
              <a:gd name="T33" fmla="*/ 230 h 452"/>
              <a:gd name="T34" fmla="*/ 230 w 461"/>
              <a:gd name="T35" fmla="*/ 327 h 452"/>
              <a:gd name="T36" fmla="*/ 328 w 461"/>
              <a:gd name="T37" fmla="*/ 230 h 452"/>
              <a:gd name="T38" fmla="*/ 275 w 461"/>
              <a:gd name="T39" fmla="*/ 230 h 452"/>
              <a:gd name="T40" fmla="*/ 275 w 461"/>
              <a:gd name="T41" fmla="*/ 1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0" y="0"/>
                </a:moveTo>
                <a:lnTo>
                  <a:pt x="230" y="0"/>
                </a:lnTo>
                <a:cubicBezTo>
                  <a:pt x="106" y="0"/>
                  <a:pt x="0" y="97"/>
                  <a:pt x="0" y="221"/>
                </a:cubicBezTo>
                <a:cubicBezTo>
                  <a:pt x="0" y="354"/>
                  <a:pt x="106" y="451"/>
                  <a:pt x="230" y="451"/>
                </a:cubicBezTo>
                <a:cubicBezTo>
                  <a:pt x="354" y="451"/>
                  <a:pt x="460" y="354"/>
                  <a:pt x="460" y="221"/>
                </a:cubicBezTo>
                <a:cubicBezTo>
                  <a:pt x="460" y="97"/>
                  <a:pt x="354" y="0"/>
                  <a:pt x="230" y="0"/>
                </a:cubicBezTo>
                <a:close/>
                <a:moveTo>
                  <a:pt x="230" y="407"/>
                </a:moveTo>
                <a:lnTo>
                  <a:pt x="230" y="407"/>
                </a:lnTo>
                <a:cubicBezTo>
                  <a:pt x="132" y="407"/>
                  <a:pt x="53" y="327"/>
                  <a:pt x="53" y="221"/>
                </a:cubicBezTo>
                <a:cubicBezTo>
                  <a:pt x="53" y="123"/>
                  <a:pt x="132" y="44"/>
                  <a:pt x="230" y="44"/>
                </a:cubicBezTo>
                <a:cubicBezTo>
                  <a:pt x="328" y="44"/>
                  <a:pt x="407" y="123"/>
                  <a:pt x="407" y="221"/>
                </a:cubicBezTo>
                <a:cubicBezTo>
                  <a:pt x="407" y="327"/>
                  <a:pt x="328" y="407"/>
                  <a:pt x="230" y="407"/>
                </a:cubicBezTo>
                <a:close/>
                <a:moveTo>
                  <a:pt x="275" y="132"/>
                </a:moveTo>
                <a:lnTo>
                  <a:pt x="275" y="132"/>
                </a:lnTo>
                <a:cubicBezTo>
                  <a:pt x="185" y="132"/>
                  <a:pt x="185" y="132"/>
                  <a:pt x="185" y="132"/>
                </a:cubicBezTo>
                <a:cubicBezTo>
                  <a:pt x="185" y="230"/>
                  <a:pt x="185" y="230"/>
                  <a:pt x="185" y="230"/>
                </a:cubicBezTo>
                <a:cubicBezTo>
                  <a:pt x="132" y="230"/>
                  <a:pt x="132" y="230"/>
                  <a:pt x="132" y="230"/>
                </a:cubicBezTo>
                <a:cubicBezTo>
                  <a:pt x="230" y="327"/>
                  <a:pt x="230" y="327"/>
                  <a:pt x="230" y="327"/>
                </a:cubicBezTo>
                <a:cubicBezTo>
                  <a:pt x="328" y="230"/>
                  <a:pt x="328" y="230"/>
                  <a:pt x="328" y="230"/>
                </a:cubicBezTo>
                <a:cubicBezTo>
                  <a:pt x="275" y="230"/>
                  <a:pt x="275" y="230"/>
                  <a:pt x="275" y="230"/>
                </a:cubicBezTo>
                <a:lnTo>
                  <a:pt x="275" y="132"/>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44" name="Freeform 12"/>
          <p:cNvSpPr>
            <a:spLocks noChangeArrowheads="1"/>
          </p:cNvSpPr>
          <p:nvPr userDrawn="1"/>
        </p:nvSpPr>
        <p:spPr bwMode="auto">
          <a:xfrm>
            <a:off x="2256304" y="3638339"/>
            <a:ext cx="219910" cy="215722"/>
          </a:xfrm>
          <a:custGeom>
            <a:avLst/>
            <a:gdLst>
              <a:gd name="T0" fmla="*/ 231 w 461"/>
              <a:gd name="T1" fmla="*/ 451 h 452"/>
              <a:gd name="T2" fmla="*/ 231 w 461"/>
              <a:gd name="T3" fmla="*/ 451 h 452"/>
              <a:gd name="T4" fmla="*/ 460 w 461"/>
              <a:gd name="T5" fmla="*/ 221 h 452"/>
              <a:gd name="T6" fmla="*/ 231 w 461"/>
              <a:gd name="T7" fmla="*/ 0 h 452"/>
              <a:gd name="T8" fmla="*/ 0 w 461"/>
              <a:gd name="T9" fmla="*/ 221 h 452"/>
              <a:gd name="T10" fmla="*/ 231 w 461"/>
              <a:gd name="T11" fmla="*/ 451 h 452"/>
              <a:gd name="T12" fmla="*/ 231 w 461"/>
              <a:gd name="T13" fmla="*/ 44 h 452"/>
              <a:gd name="T14" fmla="*/ 231 w 461"/>
              <a:gd name="T15" fmla="*/ 44 h 452"/>
              <a:gd name="T16" fmla="*/ 407 w 461"/>
              <a:gd name="T17" fmla="*/ 221 h 452"/>
              <a:gd name="T18" fmla="*/ 231 w 461"/>
              <a:gd name="T19" fmla="*/ 407 h 452"/>
              <a:gd name="T20" fmla="*/ 53 w 461"/>
              <a:gd name="T21" fmla="*/ 221 h 452"/>
              <a:gd name="T22" fmla="*/ 231 w 461"/>
              <a:gd name="T23" fmla="*/ 44 h 452"/>
              <a:gd name="T24" fmla="*/ 186 w 461"/>
              <a:gd name="T25" fmla="*/ 319 h 452"/>
              <a:gd name="T26" fmla="*/ 186 w 461"/>
              <a:gd name="T27" fmla="*/ 319 h 452"/>
              <a:gd name="T28" fmla="*/ 275 w 461"/>
              <a:gd name="T29" fmla="*/ 319 h 452"/>
              <a:gd name="T30" fmla="*/ 275 w 461"/>
              <a:gd name="T31" fmla="*/ 221 h 452"/>
              <a:gd name="T32" fmla="*/ 328 w 461"/>
              <a:gd name="T33" fmla="*/ 221 h 452"/>
              <a:gd name="T34" fmla="*/ 231 w 461"/>
              <a:gd name="T35" fmla="*/ 123 h 452"/>
              <a:gd name="T36" fmla="*/ 133 w 461"/>
              <a:gd name="T37" fmla="*/ 221 h 452"/>
              <a:gd name="T38" fmla="*/ 186 w 461"/>
              <a:gd name="T39" fmla="*/ 221 h 452"/>
              <a:gd name="T40" fmla="*/ 186 w 461"/>
              <a:gd name="T41" fmla="*/ 319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1" y="451"/>
                </a:moveTo>
                <a:lnTo>
                  <a:pt x="231" y="451"/>
                </a:lnTo>
                <a:cubicBezTo>
                  <a:pt x="354" y="451"/>
                  <a:pt x="460" y="354"/>
                  <a:pt x="460" y="221"/>
                </a:cubicBezTo>
                <a:cubicBezTo>
                  <a:pt x="460" y="97"/>
                  <a:pt x="354" y="0"/>
                  <a:pt x="231" y="0"/>
                </a:cubicBezTo>
                <a:cubicBezTo>
                  <a:pt x="106" y="0"/>
                  <a:pt x="0" y="97"/>
                  <a:pt x="0" y="221"/>
                </a:cubicBezTo>
                <a:cubicBezTo>
                  <a:pt x="0" y="354"/>
                  <a:pt x="106" y="451"/>
                  <a:pt x="231" y="451"/>
                </a:cubicBezTo>
                <a:close/>
                <a:moveTo>
                  <a:pt x="231" y="44"/>
                </a:moveTo>
                <a:lnTo>
                  <a:pt x="231" y="44"/>
                </a:lnTo>
                <a:cubicBezTo>
                  <a:pt x="328" y="44"/>
                  <a:pt x="407" y="123"/>
                  <a:pt x="407" y="221"/>
                </a:cubicBezTo>
                <a:cubicBezTo>
                  <a:pt x="407" y="327"/>
                  <a:pt x="328" y="407"/>
                  <a:pt x="231" y="407"/>
                </a:cubicBezTo>
                <a:cubicBezTo>
                  <a:pt x="133" y="407"/>
                  <a:pt x="53" y="327"/>
                  <a:pt x="53" y="221"/>
                </a:cubicBezTo>
                <a:cubicBezTo>
                  <a:pt x="53" y="123"/>
                  <a:pt x="133" y="44"/>
                  <a:pt x="231" y="44"/>
                </a:cubicBezTo>
                <a:close/>
                <a:moveTo>
                  <a:pt x="186" y="319"/>
                </a:moveTo>
                <a:lnTo>
                  <a:pt x="186" y="319"/>
                </a:lnTo>
                <a:cubicBezTo>
                  <a:pt x="275" y="319"/>
                  <a:pt x="275" y="319"/>
                  <a:pt x="275" y="319"/>
                </a:cubicBezTo>
                <a:cubicBezTo>
                  <a:pt x="275" y="221"/>
                  <a:pt x="275" y="221"/>
                  <a:pt x="275" y="221"/>
                </a:cubicBezTo>
                <a:cubicBezTo>
                  <a:pt x="328" y="221"/>
                  <a:pt x="328" y="221"/>
                  <a:pt x="328" y="221"/>
                </a:cubicBezTo>
                <a:cubicBezTo>
                  <a:pt x="231" y="123"/>
                  <a:pt x="231" y="123"/>
                  <a:pt x="231" y="123"/>
                </a:cubicBezTo>
                <a:cubicBezTo>
                  <a:pt x="133" y="221"/>
                  <a:pt x="133" y="221"/>
                  <a:pt x="133" y="221"/>
                </a:cubicBezTo>
                <a:cubicBezTo>
                  <a:pt x="186" y="221"/>
                  <a:pt x="186" y="221"/>
                  <a:pt x="186" y="221"/>
                </a:cubicBezTo>
                <a:lnTo>
                  <a:pt x="186" y="319"/>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45" name="Freeform 13"/>
          <p:cNvSpPr>
            <a:spLocks noChangeArrowheads="1"/>
          </p:cNvSpPr>
          <p:nvPr userDrawn="1"/>
        </p:nvSpPr>
        <p:spPr bwMode="auto">
          <a:xfrm>
            <a:off x="2727540" y="3638339"/>
            <a:ext cx="219909" cy="215722"/>
          </a:xfrm>
          <a:custGeom>
            <a:avLst/>
            <a:gdLst>
              <a:gd name="T0" fmla="*/ 0 w 462"/>
              <a:gd name="T1" fmla="*/ 221 h 452"/>
              <a:gd name="T2" fmla="*/ 0 w 462"/>
              <a:gd name="T3" fmla="*/ 221 h 452"/>
              <a:gd name="T4" fmla="*/ 231 w 462"/>
              <a:gd name="T5" fmla="*/ 451 h 452"/>
              <a:gd name="T6" fmla="*/ 461 w 462"/>
              <a:gd name="T7" fmla="*/ 221 h 452"/>
              <a:gd name="T8" fmla="*/ 231 w 462"/>
              <a:gd name="T9" fmla="*/ 0 h 452"/>
              <a:gd name="T10" fmla="*/ 0 w 462"/>
              <a:gd name="T11" fmla="*/ 221 h 452"/>
              <a:gd name="T12" fmla="*/ 408 w 462"/>
              <a:gd name="T13" fmla="*/ 221 h 452"/>
              <a:gd name="T14" fmla="*/ 408 w 462"/>
              <a:gd name="T15" fmla="*/ 221 h 452"/>
              <a:gd name="T16" fmla="*/ 231 w 462"/>
              <a:gd name="T17" fmla="*/ 407 h 452"/>
              <a:gd name="T18" fmla="*/ 53 w 462"/>
              <a:gd name="T19" fmla="*/ 221 h 452"/>
              <a:gd name="T20" fmla="*/ 231 w 462"/>
              <a:gd name="T21" fmla="*/ 44 h 452"/>
              <a:gd name="T22" fmla="*/ 408 w 462"/>
              <a:gd name="T23" fmla="*/ 221 h 452"/>
              <a:gd name="T24" fmla="*/ 133 w 462"/>
              <a:gd name="T25" fmla="*/ 176 h 452"/>
              <a:gd name="T26" fmla="*/ 133 w 462"/>
              <a:gd name="T27" fmla="*/ 176 h 452"/>
              <a:gd name="T28" fmla="*/ 133 w 462"/>
              <a:gd name="T29" fmla="*/ 266 h 452"/>
              <a:gd name="T30" fmla="*/ 240 w 462"/>
              <a:gd name="T31" fmla="*/ 266 h 452"/>
              <a:gd name="T32" fmla="*/ 240 w 462"/>
              <a:gd name="T33" fmla="*/ 327 h 452"/>
              <a:gd name="T34" fmla="*/ 328 w 462"/>
              <a:gd name="T35" fmla="*/ 221 h 452"/>
              <a:gd name="T36" fmla="*/ 240 w 462"/>
              <a:gd name="T37" fmla="*/ 123 h 452"/>
              <a:gd name="T38" fmla="*/ 240 w 462"/>
              <a:gd name="T39" fmla="*/ 176 h 452"/>
              <a:gd name="T40" fmla="*/ 133 w 462"/>
              <a:gd name="T41" fmla="*/ 17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0" y="221"/>
                </a:moveTo>
                <a:lnTo>
                  <a:pt x="0" y="221"/>
                </a:lnTo>
                <a:cubicBezTo>
                  <a:pt x="0" y="354"/>
                  <a:pt x="106" y="451"/>
                  <a:pt x="231" y="451"/>
                </a:cubicBezTo>
                <a:cubicBezTo>
                  <a:pt x="355" y="451"/>
                  <a:pt x="461" y="354"/>
                  <a:pt x="461" y="221"/>
                </a:cubicBezTo>
                <a:cubicBezTo>
                  <a:pt x="461" y="97"/>
                  <a:pt x="355" y="0"/>
                  <a:pt x="231" y="0"/>
                </a:cubicBezTo>
                <a:cubicBezTo>
                  <a:pt x="106" y="0"/>
                  <a:pt x="0" y="97"/>
                  <a:pt x="0" y="221"/>
                </a:cubicBezTo>
                <a:close/>
                <a:moveTo>
                  <a:pt x="408" y="221"/>
                </a:moveTo>
                <a:lnTo>
                  <a:pt x="408" y="221"/>
                </a:lnTo>
                <a:cubicBezTo>
                  <a:pt x="408" y="327"/>
                  <a:pt x="328" y="407"/>
                  <a:pt x="231" y="407"/>
                </a:cubicBezTo>
                <a:cubicBezTo>
                  <a:pt x="133" y="407"/>
                  <a:pt x="53" y="327"/>
                  <a:pt x="53" y="221"/>
                </a:cubicBezTo>
                <a:cubicBezTo>
                  <a:pt x="53" y="123"/>
                  <a:pt x="133" y="44"/>
                  <a:pt x="231" y="44"/>
                </a:cubicBezTo>
                <a:cubicBezTo>
                  <a:pt x="328" y="44"/>
                  <a:pt x="408" y="123"/>
                  <a:pt x="408" y="221"/>
                </a:cubicBezTo>
                <a:close/>
                <a:moveTo>
                  <a:pt x="133" y="176"/>
                </a:moveTo>
                <a:lnTo>
                  <a:pt x="133" y="176"/>
                </a:lnTo>
                <a:cubicBezTo>
                  <a:pt x="133" y="266"/>
                  <a:pt x="133" y="266"/>
                  <a:pt x="133" y="266"/>
                </a:cubicBezTo>
                <a:cubicBezTo>
                  <a:pt x="240" y="266"/>
                  <a:pt x="240" y="266"/>
                  <a:pt x="240" y="266"/>
                </a:cubicBezTo>
                <a:cubicBezTo>
                  <a:pt x="240" y="327"/>
                  <a:pt x="240" y="327"/>
                  <a:pt x="240" y="327"/>
                </a:cubicBezTo>
                <a:cubicBezTo>
                  <a:pt x="328" y="221"/>
                  <a:pt x="328" y="221"/>
                  <a:pt x="328" y="221"/>
                </a:cubicBezTo>
                <a:cubicBezTo>
                  <a:pt x="240" y="123"/>
                  <a:pt x="240" y="123"/>
                  <a:pt x="240" y="123"/>
                </a:cubicBezTo>
                <a:cubicBezTo>
                  <a:pt x="240" y="176"/>
                  <a:pt x="240" y="176"/>
                  <a:pt x="240" y="176"/>
                </a:cubicBezTo>
                <a:lnTo>
                  <a:pt x="133" y="176"/>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46" name="Freeform 14"/>
          <p:cNvSpPr>
            <a:spLocks noChangeArrowheads="1"/>
          </p:cNvSpPr>
          <p:nvPr userDrawn="1"/>
        </p:nvSpPr>
        <p:spPr bwMode="auto">
          <a:xfrm>
            <a:off x="6499515" y="4189162"/>
            <a:ext cx="219910" cy="54454"/>
          </a:xfrm>
          <a:custGeom>
            <a:avLst/>
            <a:gdLst>
              <a:gd name="T0" fmla="*/ 53 w 461"/>
              <a:gd name="T1" fmla="*/ 0 h 116"/>
              <a:gd name="T2" fmla="*/ 53 w 461"/>
              <a:gd name="T3" fmla="*/ 0 h 116"/>
              <a:gd name="T4" fmla="*/ 0 w 461"/>
              <a:gd name="T5" fmla="*/ 53 h 116"/>
              <a:gd name="T6" fmla="*/ 53 w 461"/>
              <a:gd name="T7" fmla="*/ 115 h 116"/>
              <a:gd name="T8" fmla="*/ 115 w 461"/>
              <a:gd name="T9" fmla="*/ 53 h 116"/>
              <a:gd name="T10" fmla="*/ 53 w 461"/>
              <a:gd name="T11" fmla="*/ 0 h 116"/>
              <a:gd name="T12" fmla="*/ 230 w 461"/>
              <a:gd name="T13" fmla="*/ 0 h 116"/>
              <a:gd name="T14" fmla="*/ 230 w 461"/>
              <a:gd name="T15" fmla="*/ 0 h 116"/>
              <a:gd name="T16" fmla="*/ 177 w 461"/>
              <a:gd name="T17" fmla="*/ 53 h 116"/>
              <a:gd name="T18" fmla="*/ 230 w 461"/>
              <a:gd name="T19" fmla="*/ 115 h 116"/>
              <a:gd name="T20" fmla="*/ 284 w 461"/>
              <a:gd name="T21" fmla="*/ 53 h 116"/>
              <a:gd name="T22" fmla="*/ 230 w 461"/>
              <a:gd name="T23" fmla="*/ 0 h 116"/>
              <a:gd name="T24" fmla="*/ 407 w 461"/>
              <a:gd name="T25" fmla="*/ 0 h 116"/>
              <a:gd name="T26" fmla="*/ 407 w 461"/>
              <a:gd name="T27" fmla="*/ 0 h 116"/>
              <a:gd name="T28" fmla="*/ 345 w 461"/>
              <a:gd name="T29" fmla="*/ 53 h 116"/>
              <a:gd name="T30" fmla="*/ 407 w 461"/>
              <a:gd name="T31" fmla="*/ 115 h 116"/>
              <a:gd name="T32" fmla="*/ 460 w 461"/>
              <a:gd name="T33" fmla="*/ 53 h 116"/>
              <a:gd name="T34" fmla="*/ 407 w 461"/>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116">
                <a:moveTo>
                  <a:pt x="53" y="0"/>
                </a:moveTo>
                <a:lnTo>
                  <a:pt x="53" y="0"/>
                </a:lnTo>
                <a:cubicBezTo>
                  <a:pt x="26" y="0"/>
                  <a:pt x="0" y="26"/>
                  <a:pt x="0" y="53"/>
                </a:cubicBezTo>
                <a:cubicBezTo>
                  <a:pt x="0" y="88"/>
                  <a:pt x="26" y="115"/>
                  <a:pt x="53" y="115"/>
                </a:cubicBezTo>
                <a:cubicBezTo>
                  <a:pt x="88" y="115"/>
                  <a:pt x="115" y="88"/>
                  <a:pt x="115" y="53"/>
                </a:cubicBezTo>
                <a:cubicBezTo>
                  <a:pt x="115" y="26"/>
                  <a:pt x="88" y="0"/>
                  <a:pt x="53" y="0"/>
                </a:cubicBezTo>
                <a:close/>
                <a:moveTo>
                  <a:pt x="230" y="0"/>
                </a:moveTo>
                <a:lnTo>
                  <a:pt x="230" y="0"/>
                </a:lnTo>
                <a:cubicBezTo>
                  <a:pt x="203" y="0"/>
                  <a:pt x="177" y="26"/>
                  <a:pt x="177" y="53"/>
                </a:cubicBezTo>
                <a:cubicBezTo>
                  <a:pt x="177" y="88"/>
                  <a:pt x="203" y="115"/>
                  <a:pt x="230" y="115"/>
                </a:cubicBezTo>
                <a:cubicBezTo>
                  <a:pt x="256" y="115"/>
                  <a:pt x="284" y="88"/>
                  <a:pt x="284" y="53"/>
                </a:cubicBezTo>
                <a:cubicBezTo>
                  <a:pt x="284" y="26"/>
                  <a:pt x="256" y="0"/>
                  <a:pt x="230" y="0"/>
                </a:cubicBezTo>
                <a:close/>
                <a:moveTo>
                  <a:pt x="407" y="0"/>
                </a:moveTo>
                <a:lnTo>
                  <a:pt x="407" y="0"/>
                </a:lnTo>
                <a:cubicBezTo>
                  <a:pt x="372" y="0"/>
                  <a:pt x="345" y="26"/>
                  <a:pt x="345" y="53"/>
                </a:cubicBezTo>
                <a:cubicBezTo>
                  <a:pt x="345" y="88"/>
                  <a:pt x="372" y="115"/>
                  <a:pt x="407" y="115"/>
                </a:cubicBezTo>
                <a:cubicBezTo>
                  <a:pt x="434" y="115"/>
                  <a:pt x="460" y="88"/>
                  <a:pt x="460" y="53"/>
                </a:cubicBezTo>
                <a:cubicBezTo>
                  <a:pt x="460" y="26"/>
                  <a:pt x="434" y="0"/>
                  <a:pt x="407" y="0"/>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47" name="Freeform 15"/>
          <p:cNvSpPr>
            <a:spLocks noChangeArrowheads="1"/>
          </p:cNvSpPr>
          <p:nvPr userDrawn="1"/>
        </p:nvSpPr>
        <p:spPr bwMode="auto">
          <a:xfrm>
            <a:off x="6524647" y="4568243"/>
            <a:ext cx="178023" cy="236665"/>
          </a:xfrm>
          <a:custGeom>
            <a:avLst/>
            <a:gdLst>
              <a:gd name="T0" fmla="*/ 266 w 373"/>
              <a:gd name="T1" fmla="*/ 310 h 497"/>
              <a:gd name="T2" fmla="*/ 266 w 373"/>
              <a:gd name="T3" fmla="*/ 310 h 497"/>
              <a:gd name="T4" fmla="*/ 345 w 373"/>
              <a:gd name="T5" fmla="*/ 257 h 497"/>
              <a:gd name="T6" fmla="*/ 301 w 373"/>
              <a:gd name="T7" fmla="*/ 133 h 497"/>
              <a:gd name="T8" fmla="*/ 275 w 373"/>
              <a:gd name="T9" fmla="*/ 115 h 497"/>
              <a:gd name="T10" fmla="*/ 328 w 373"/>
              <a:gd name="T11" fmla="*/ 17 h 497"/>
              <a:gd name="T12" fmla="*/ 301 w 373"/>
              <a:gd name="T13" fmla="*/ 0 h 497"/>
              <a:gd name="T14" fmla="*/ 195 w 373"/>
              <a:gd name="T15" fmla="*/ 177 h 497"/>
              <a:gd name="T16" fmla="*/ 150 w 373"/>
              <a:gd name="T17" fmla="*/ 133 h 497"/>
              <a:gd name="T18" fmla="*/ 88 w 373"/>
              <a:gd name="T19" fmla="*/ 98 h 497"/>
              <a:gd name="T20" fmla="*/ 0 w 373"/>
              <a:gd name="T21" fmla="*/ 257 h 497"/>
              <a:gd name="T22" fmla="*/ 53 w 373"/>
              <a:gd name="T23" fmla="*/ 292 h 497"/>
              <a:gd name="T24" fmla="*/ 124 w 373"/>
              <a:gd name="T25" fmla="*/ 310 h 497"/>
              <a:gd name="T26" fmla="*/ 18 w 373"/>
              <a:gd name="T27" fmla="*/ 487 h 497"/>
              <a:gd name="T28" fmla="*/ 53 w 373"/>
              <a:gd name="T29" fmla="*/ 496 h 497"/>
              <a:gd name="T30" fmla="*/ 106 w 373"/>
              <a:gd name="T31" fmla="*/ 408 h 497"/>
              <a:gd name="T32" fmla="*/ 132 w 373"/>
              <a:gd name="T33" fmla="*/ 426 h 497"/>
              <a:gd name="T34" fmla="*/ 266 w 373"/>
              <a:gd name="T35" fmla="*/ 399 h 497"/>
              <a:gd name="T36" fmla="*/ 266 w 373"/>
              <a:gd name="T37" fmla="*/ 310 h 497"/>
              <a:gd name="T38" fmla="*/ 292 w 373"/>
              <a:gd name="T39" fmla="*/ 160 h 497"/>
              <a:gd name="T40" fmla="*/ 292 w 373"/>
              <a:gd name="T41" fmla="*/ 160 h 497"/>
              <a:gd name="T42" fmla="*/ 319 w 373"/>
              <a:gd name="T43" fmla="*/ 239 h 497"/>
              <a:gd name="T44" fmla="*/ 231 w 373"/>
              <a:gd name="T45" fmla="*/ 266 h 497"/>
              <a:gd name="T46" fmla="*/ 195 w 373"/>
              <a:gd name="T47" fmla="*/ 248 h 497"/>
              <a:gd name="T48" fmla="*/ 195 w 373"/>
              <a:gd name="T49" fmla="*/ 248 h 497"/>
              <a:gd name="T50" fmla="*/ 257 w 373"/>
              <a:gd name="T51" fmla="*/ 142 h 497"/>
              <a:gd name="T52" fmla="*/ 292 w 373"/>
              <a:gd name="T53" fmla="*/ 160 h 497"/>
              <a:gd name="T54" fmla="*/ 71 w 373"/>
              <a:gd name="T55" fmla="*/ 266 h 497"/>
              <a:gd name="T56" fmla="*/ 71 w 373"/>
              <a:gd name="T57" fmla="*/ 266 h 497"/>
              <a:gd name="T58" fmla="*/ 44 w 373"/>
              <a:gd name="T59" fmla="*/ 248 h 497"/>
              <a:gd name="T60" fmla="*/ 106 w 373"/>
              <a:gd name="T61" fmla="*/ 142 h 497"/>
              <a:gd name="T62" fmla="*/ 132 w 373"/>
              <a:gd name="T63" fmla="*/ 160 h 497"/>
              <a:gd name="T64" fmla="*/ 159 w 373"/>
              <a:gd name="T65" fmla="*/ 248 h 497"/>
              <a:gd name="T66" fmla="*/ 71 w 373"/>
              <a:gd name="T67" fmla="*/ 266 h 497"/>
              <a:gd name="T68" fmla="*/ 150 w 373"/>
              <a:gd name="T69" fmla="*/ 399 h 497"/>
              <a:gd name="T70" fmla="*/ 150 w 373"/>
              <a:gd name="T71" fmla="*/ 399 h 497"/>
              <a:gd name="T72" fmla="*/ 115 w 373"/>
              <a:gd name="T73" fmla="*/ 381 h 497"/>
              <a:gd name="T74" fmla="*/ 177 w 373"/>
              <a:gd name="T75" fmla="*/ 274 h 497"/>
              <a:gd name="T76" fmla="*/ 177 w 373"/>
              <a:gd name="T77" fmla="*/ 274 h 497"/>
              <a:gd name="T78" fmla="*/ 213 w 373"/>
              <a:gd name="T79" fmla="*/ 292 h 497"/>
              <a:gd name="T80" fmla="*/ 239 w 373"/>
              <a:gd name="T81" fmla="*/ 381 h 497"/>
              <a:gd name="T82" fmla="*/ 150 w 373"/>
              <a:gd name="T83" fmla="*/ 39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3" h="497">
                <a:moveTo>
                  <a:pt x="266" y="310"/>
                </a:moveTo>
                <a:lnTo>
                  <a:pt x="266" y="310"/>
                </a:lnTo>
                <a:cubicBezTo>
                  <a:pt x="301" y="301"/>
                  <a:pt x="328" y="292"/>
                  <a:pt x="345" y="257"/>
                </a:cubicBezTo>
                <a:cubicBezTo>
                  <a:pt x="372" y="213"/>
                  <a:pt x="354" y="160"/>
                  <a:pt x="301" y="133"/>
                </a:cubicBezTo>
                <a:cubicBezTo>
                  <a:pt x="275" y="115"/>
                  <a:pt x="275" y="115"/>
                  <a:pt x="275" y="115"/>
                </a:cubicBezTo>
                <a:cubicBezTo>
                  <a:pt x="328" y="17"/>
                  <a:pt x="328" y="17"/>
                  <a:pt x="328" y="17"/>
                </a:cubicBezTo>
                <a:cubicBezTo>
                  <a:pt x="301" y="0"/>
                  <a:pt x="301" y="0"/>
                  <a:pt x="301" y="0"/>
                </a:cubicBezTo>
                <a:cubicBezTo>
                  <a:pt x="195" y="177"/>
                  <a:pt x="195" y="177"/>
                  <a:pt x="195" y="177"/>
                </a:cubicBezTo>
                <a:cubicBezTo>
                  <a:pt x="186" y="160"/>
                  <a:pt x="168" y="142"/>
                  <a:pt x="150" y="133"/>
                </a:cubicBezTo>
                <a:cubicBezTo>
                  <a:pt x="88" y="98"/>
                  <a:pt x="88" y="98"/>
                  <a:pt x="88" y="98"/>
                </a:cubicBezTo>
                <a:cubicBezTo>
                  <a:pt x="0" y="257"/>
                  <a:pt x="0" y="257"/>
                  <a:pt x="0" y="257"/>
                </a:cubicBezTo>
                <a:cubicBezTo>
                  <a:pt x="53" y="292"/>
                  <a:pt x="53" y="292"/>
                  <a:pt x="53" y="292"/>
                </a:cubicBezTo>
                <a:cubicBezTo>
                  <a:pt x="79" y="301"/>
                  <a:pt x="106" y="310"/>
                  <a:pt x="124" y="310"/>
                </a:cubicBezTo>
                <a:cubicBezTo>
                  <a:pt x="18" y="487"/>
                  <a:pt x="18" y="487"/>
                  <a:pt x="18" y="487"/>
                </a:cubicBezTo>
                <a:cubicBezTo>
                  <a:pt x="53" y="496"/>
                  <a:pt x="53" y="496"/>
                  <a:pt x="53" y="496"/>
                </a:cubicBezTo>
                <a:cubicBezTo>
                  <a:pt x="106" y="408"/>
                  <a:pt x="106" y="408"/>
                  <a:pt x="106" y="408"/>
                </a:cubicBezTo>
                <a:cubicBezTo>
                  <a:pt x="132" y="426"/>
                  <a:pt x="132" y="426"/>
                  <a:pt x="132" y="426"/>
                </a:cubicBezTo>
                <a:cubicBezTo>
                  <a:pt x="186" y="452"/>
                  <a:pt x="239" y="443"/>
                  <a:pt x="266" y="399"/>
                </a:cubicBezTo>
                <a:cubicBezTo>
                  <a:pt x="284" y="364"/>
                  <a:pt x="284" y="336"/>
                  <a:pt x="266" y="310"/>
                </a:cubicBezTo>
                <a:close/>
                <a:moveTo>
                  <a:pt x="292" y="160"/>
                </a:moveTo>
                <a:lnTo>
                  <a:pt x="292" y="160"/>
                </a:lnTo>
                <a:cubicBezTo>
                  <a:pt x="328" y="177"/>
                  <a:pt x="337" y="213"/>
                  <a:pt x="319" y="239"/>
                </a:cubicBezTo>
                <a:cubicBezTo>
                  <a:pt x="292" y="274"/>
                  <a:pt x="257" y="283"/>
                  <a:pt x="231" y="266"/>
                </a:cubicBezTo>
                <a:cubicBezTo>
                  <a:pt x="195" y="248"/>
                  <a:pt x="195" y="248"/>
                  <a:pt x="195" y="248"/>
                </a:cubicBezTo>
                <a:lnTo>
                  <a:pt x="195" y="248"/>
                </a:lnTo>
                <a:cubicBezTo>
                  <a:pt x="257" y="142"/>
                  <a:pt x="257" y="142"/>
                  <a:pt x="257" y="142"/>
                </a:cubicBezTo>
                <a:lnTo>
                  <a:pt x="292" y="160"/>
                </a:lnTo>
                <a:close/>
                <a:moveTo>
                  <a:pt x="71" y="266"/>
                </a:moveTo>
                <a:lnTo>
                  <a:pt x="71" y="266"/>
                </a:lnTo>
                <a:cubicBezTo>
                  <a:pt x="44" y="248"/>
                  <a:pt x="44" y="248"/>
                  <a:pt x="44" y="248"/>
                </a:cubicBezTo>
                <a:cubicBezTo>
                  <a:pt x="106" y="142"/>
                  <a:pt x="106" y="142"/>
                  <a:pt x="106" y="142"/>
                </a:cubicBezTo>
                <a:cubicBezTo>
                  <a:pt x="132" y="160"/>
                  <a:pt x="132" y="160"/>
                  <a:pt x="132" y="160"/>
                </a:cubicBezTo>
                <a:cubicBezTo>
                  <a:pt x="168" y="177"/>
                  <a:pt x="177" y="213"/>
                  <a:pt x="159" y="248"/>
                </a:cubicBezTo>
                <a:cubicBezTo>
                  <a:pt x="142" y="274"/>
                  <a:pt x="106" y="283"/>
                  <a:pt x="71" y="266"/>
                </a:cubicBezTo>
                <a:close/>
                <a:moveTo>
                  <a:pt x="150" y="399"/>
                </a:moveTo>
                <a:lnTo>
                  <a:pt x="150" y="399"/>
                </a:lnTo>
                <a:cubicBezTo>
                  <a:pt x="115" y="381"/>
                  <a:pt x="115" y="381"/>
                  <a:pt x="115" y="381"/>
                </a:cubicBezTo>
                <a:cubicBezTo>
                  <a:pt x="177" y="274"/>
                  <a:pt x="177" y="274"/>
                  <a:pt x="177" y="274"/>
                </a:cubicBezTo>
                <a:lnTo>
                  <a:pt x="177" y="274"/>
                </a:lnTo>
                <a:cubicBezTo>
                  <a:pt x="213" y="292"/>
                  <a:pt x="213" y="292"/>
                  <a:pt x="213" y="292"/>
                </a:cubicBezTo>
                <a:cubicBezTo>
                  <a:pt x="248" y="310"/>
                  <a:pt x="257" y="345"/>
                  <a:pt x="239" y="381"/>
                </a:cubicBezTo>
                <a:cubicBezTo>
                  <a:pt x="222" y="408"/>
                  <a:pt x="186" y="417"/>
                  <a:pt x="150" y="399"/>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48" name="Freeform 16"/>
          <p:cNvSpPr>
            <a:spLocks noChangeArrowheads="1"/>
          </p:cNvSpPr>
          <p:nvPr userDrawn="1"/>
        </p:nvSpPr>
        <p:spPr bwMode="auto">
          <a:xfrm>
            <a:off x="455138" y="4660396"/>
            <a:ext cx="50265" cy="54454"/>
          </a:xfrm>
          <a:custGeom>
            <a:avLst/>
            <a:gdLst>
              <a:gd name="T0" fmla="*/ 54 w 108"/>
              <a:gd name="T1" fmla="*/ 0 h 116"/>
              <a:gd name="T2" fmla="*/ 54 w 108"/>
              <a:gd name="T3" fmla="*/ 0 h 116"/>
              <a:gd name="T4" fmla="*/ 0 w 108"/>
              <a:gd name="T5" fmla="*/ 53 h 116"/>
              <a:gd name="T6" fmla="*/ 54 w 108"/>
              <a:gd name="T7" fmla="*/ 115 h 116"/>
              <a:gd name="T8" fmla="*/ 107 w 108"/>
              <a:gd name="T9" fmla="*/ 53 h 116"/>
              <a:gd name="T10" fmla="*/ 54 w 108"/>
              <a:gd name="T11" fmla="*/ 0 h 116"/>
            </a:gdLst>
            <a:ahLst/>
            <a:cxnLst>
              <a:cxn ang="0">
                <a:pos x="T0" y="T1"/>
              </a:cxn>
              <a:cxn ang="0">
                <a:pos x="T2" y="T3"/>
              </a:cxn>
              <a:cxn ang="0">
                <a:pos x="T4" y="T5"/>
              </a:cxn>
              <a:cxn ang="0">
                <a:pos x="T6" y="T7"/>
              </a:cxn>
              <a:cxn ang="0">
                <a:pos x="T8" y="T9"/>
              </a:cxn>
              <a:cxn ang="0">
                <a:pos x="T10" y="T11"/>
              </a:cxn>
            </a:cxnLst>
            <a:rect l="0" t="0" r="r" b="b"/>
            <a:pathLst>
              <a:path w="108" h="116">
                <a:moveTo>
                  <a:pt x="54" y="0"/>
                </a:moveTo>
                <a:lnTo>
                  <a:pt x="54" y="0"/>
                </a:lnTo>
                <a:cubicBezTo>
                  <a:pt x="18" y="0"/>
                  <a:pt x="0" y="26"/>
                  <a:pt x="0" y="53"/>
                </a:cubicBezTo>
                <a:cubicBezTo>
                  <a:pt x="0" y="88"/>
                  <a:pt x="18" y="115"/>
                  <a:pt x="54" y="115"/>
                </a:cubicBezTo>
                <a:cubicBezTo>
                  <a:pt x="80" y="115"/>
                  <a:pt x="107" y="88"/>
                  <a:pt x="107" y="53"/>
                </a:cubicBezTo>
                <a:cubicBezTo>
                  <a:pt x="107" y="26"/>
                  <a:pt x="80" y="0"/>
                  <a:pt x="54" y="0"/>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349" name="Freeform 17"/>
          <p:cNvSpPr>
            <a:spLocks noChangeArrowheads="1"/>
          </p:cNvSpPr>
          <p:nvPr userDrawn="1"/>
        </p:nvSpPr>
        <p:spPr bwMode="auto">
          <a:xfrm>
            <a:off x="7012638" y="4189162"/>
            <a:ext cx="134040" cy="54454"/>
          </a:xfrm>
          <a:custGeom>
            <a:avLst/>
            <a:gdLst>
              <a:gd name="T0" fmla="*/ 53 w 284"/>
              <a:gd name="T1" fmla="*/ 0 h 116"/>
              <a:gd name="T2" fmla="*/ 53 w 284"/>
              <a:gd name="T3" fmla="*/ 0 h 116"/>
              <a:gd name="T4" fmla="*/ 0 w 284"/>
              <a:gd name="T5" fmla="*/ 53 h 116"/>
              <a:gd name="T6" fmla="*/ 53 w 284"/>
              <a:gd name="T7" fmla="*/ 115 h 116"/>
              <a:gd name="T8" fmla="*/ 106 w 284"/>
              <a:gd name="T9" fmla="*/ 53 h 116"/>
              <a:gd name="T10" fmla="*/ 53 w 284"/>
              <a:gd name="T11" fmla="*/ 0 h 116"/>
              <a:gd name="T12" fmla="*/ 230 w 284"/>
              <a:gd name="T13" fmla="*/ 0 h 116"/>
              <a:gd name="T14" fmla="*/ 230 w 284"/>
              <a:gd name="T15" fmla="*/ 0 h 116"/>
              <a:gd name="T16" fmla="*/ 177 w 284"/>
              <a:gd name="T17" fmla="*/ 53 h 116"/>
              <a:gd name="T18" fmla="*/ 230 w 284"/>
              <a:gd name="T19" fmla="*/ 115 h 116"/>
              <a:gd name="T20" fmla="*/ 283 w 284"/>
              <a:gd name="T21" fmla="*/ 53 h 116"/>
              <a:gd name="T22" fmla="*/ 230 w 284"/>
              <a:gd name="T2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16">
                <a:moveTo>
                  <a:pt x="53" y="0"/>
                </a:moveTo>
                <a:lnTo>
                  <a:pt x="53" y="0"/>
                </a:lnTo>
                <a:cubicBezTo>
                  <a:pt x="26" y="0"/>
                  <a:pt x="0" y="26"/>
                  <a:pt x="0" y="53"/>
                </a:cubicBezTo>
                <a:cubicBezTo>
                  <a:pt x="0" y="88"/>
                  <a:pt x="26" y="115"/>
                  <a:pt x="53" y="115"/>
                </a:cubicBezTo>
                <a:cubicBezTo>
                  <a:pt x="88" y="115"/>
                  <a:pt x="106" y="88"/>
                  <a:pt x="106" y="53"/>
                </a:cubicBezTo>
                <a:cubicBezTo>
                  <a:pt x="106" y="26"/>
                  <a:pt x="88" y="0"/>
                  <a:pt x="53" y="0"/>
                </a:cubicBezTo>
                <a:close/>
                <a:moveTo>
                  <a:pt x="230" y="0"/>
                </a:moveTo>
                <a:lnTo>
                  <a:pt x="230" y="0"/>
                </a:lnTo>
                <a:cubicBezTo>
                  <a:pt x="195" y="0"/>
                  <a:pt x="177" y="26"/>
                  <a:pt x="177" y="53"/>
                </a:cubicBezTo>
                <a:cubicBezTo>
                  <a:pt x="177" y="88"/>
                  <a:pt x="195" y="115"/>
                  <a:pt x="230" y="115"/>
                </a:cubicBezTo>
                <a:cubicBezTo>
                  <a:pt x="257" y="115"/>
                  <a:pt x="283" y="88"/>
                  <a:pt x="283" y="53"/>
                </a:cubicBezTo>
                <a:cubicBezTo>
                  <a:pt x="283" y="26"/>
                  <a:pt x="257" y="0"/>
                  <a:pt x="230" y="0"/>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50" name="Freeform 18"/>
          <p:cNvSpPr>
            <a:spLocks noChangeArrowheads="1"/>
          </p:cNvSpPr>
          <p:nvPr userDrawn="1"/>
        </p:nvSpPr>
        <p:spPr bwMode="auto">
          <a:xfrm>
            <a:off x="4677405" y="3688604"/>
            <a:ext cx="92153" cy="108908"/>
          </a:xfrm>
          <a:custGeom>
            <a:avLst/>
            <a:gdLst>
              <a:gd name="T0" fmla="*/ 0 w 196"/>
              <a:gd name="T1" fmla="*/ 0 h 231"/>
              <a:gd name="T2" fmla="*/ 0 w 196"/>
              <a:gd name="T3" fmla="*/ 230 h 231"/>
              <a:gd name="T4" fmla="*/ 195 w 196"/>
              <a:gd name="T5" fmla="*/ 115 h 231"/>
              <a:gd name="T6" fmla="*/ 0 w 196"/>
              <a:gd name="T7" fmla="*/ 0 h 231"/>
            </a:gdLst>
            <a:ahLst/>
            <a:cxnLst>
              <a:cxn ang="0">
                <a:pos x="T0" y="T1"/>
              </a:cxn>
              <a:cxn ang="0">
                <a:pos x="T2" y="T3"/>
              </a:cxn>
              <a:cxn ang="0">
                <a:pos x="T4" y="T5"/>
              </a:cxn>
              <a:cxn ang="0">
                <a:pos x="T6" y="T7"/>
              </a:cxn>
            </a:cxnLst>
            <a:rect l="0" t="0" r="r" b="b"/>
            <a:pathLst>
              <a:path w="196" h="231">
                <a:moveTo>
                  <a:pt x="0" y="0"/>
                </a:moveTo>
                <a:lnTo>
                  <a:pt x="0" y="230"/>
                </a:lnTo>
                <a:lnTo>
                  <a:pt x="195" y="115"/>
                </a:lnTo>
                <a:lnTo>
                  <a:pt x="0" y="0"/>
                </a:lnTo>
              </a:path>
            </a:pathLst>
          </a:custGeom>
          <a:solidFill>
            <a:schemeClr val="accent4"/>
          </a:solidFill>
          <a:ln>
            <a:noFill/>
          </a:ln>
          <a:effectLst/>
        </p:spPr>
        <p:txBody>
          <a:bodyPr wrap="none" anchor="ctr"/>
          <a:lstStyle/>
          <a:p>
            <a:endParaRPr lang="en-US">
              <a:latin typeface="Trebuchet MS" pitchFamily="34" charset="0"/>
            </a:endParaRPr>
          </a:p>
        </p:txBody>
      </p:sp>
      <p:sp>
        <p:nvSpPr>
          <p:cNvPr id="351" name="Freeform 19"/>
          <p:cNvSpPr>
            <a:spLocks noChangeArrowheads="1"/>
          </p:cNvSpPr>
          <p:nvPr userDrawn="1"/>
        </p:nvSpPr>
        <p:spPr bwMode="auto">
          <a:xfrm>
            <a:off x="4197794" y="3696982"/>
            <a:ext cx="108908" cy="96341"/>
          </a:xfrm>
          <a:custGeom>
            <a:avLst/>
            <a:gdLst>
              <a:gd name="T0" fmla="*/ 0 w 231"/>
              <a:gd name="T1" fmla="*/ 204 h 205"/>
              <a:gd name="T2" fmla="*/ 230 w 231"/>
              <a:gd name="T3" fmla="*/ 204 h 205"/>
              <a:gd name="T4" fmla="*/ 115 w 231"/>
              <a:gd name="T5" fmla="*/ 0 h 205"/>
              <a:gd name="T6" fmla="*/ 0 w 231"/>
              <a:gd name="T7" fmla="*/ 204 h 205"/>
            </a:gdLst>
            <a:ahLst/>
            <a:cxnLst>
              <a:cxn ang="0">
                <a:pos x="T0" y="T1"/>
              </a:cxn>
              <a:cxn ang="0">
                <a:pos x="T2" y="T3"/>
              </a:cxn>
              <a:cxn ang="0">
                <a:pos x="T4" y="T5"/>
              </a:cxn>
              <a:cxn ang="0">
                <a:pos x="T6" y="T7"/>
              </a:cxn>
            </a:cxnLst>
            <a:rect l="0" t="0" r="r" b="b"/>
            <a:pathLst>
              <a:path w="231" h="205">
                <a:moveTo>
                  <a:pt x="0" y="204"/>
                </a:moveTo>
                <a:lnTo>
                  <a:pt x="230" y="204"/>
                </a:lnTo>
                <a:lnTo>
                  <a:pt x="115" y="0"/>
                </a:lnTo>
                <a:lnTo>
                  <a:pt x="0" y="204"/>
                </a:lnTo>
              </a:path>
            </a:pathLst>
          </a:custGeom>
          <a:solidFill>
            <a:schemeClr val="accent4"/>
          </a:solidFill>
          <a:ln>
            <a:noFill/>
          </a:ln>
          <a:effectLst/>
        </p:spPr>
        <p:txBody>
          <a:bodyPr wrap="none" anchor="ctr"/>
          <a:lstStyle/>
          <a:p>
            <a:endParaRPr lang="en-US">
              <a:latin typeface="Trebuchet MS" pitchFamily="34" charset="0"/>
            </a:endParaRPr>
          </a:p>
        </p:txBody>
      </p:sp>
      <p:sp>
        <p:nvSpPr>
          <p:cNvPr id="352" name="Freeform 20"/>
          <p:cNvSpPr>
            <a:spLocks noChangeArrowheads="1"/>
          </p:cNvSpPr>
          <p:nvPr userDrawn="1"/>
        </p:nvSpPr>
        <p:spPr bwMode="auto">
          <a:xfrm>
            <a:off x="3726558" y="3696982"/>
            <a:ext cx="111003" cy="96341"/>
          </a:xfrm>
          <a:custGeom>
            <a:avLst/>
            <a:gdLst>
              <a:gd name="T0" fmla="*/ 231 w 232"/>
              <a:gd name="T1" fmla="*/ 0 h 205"/>
              <a:gd name="T2" fmla="*/ 0 w 232"/>
              <a:gd name="T3" fmla="*/ 0 h 205"/>
              <a:gd name="T4" fmla="*/ 115 w 232"/>
              <a:gd name="T5" fmla="*/ 204 h 205"/>
              <a:gd name="T6" fmla="*/ 231 w 232"/>
              <a:gd name="T7" fmla="*/ 0 h 205"/>
            </a:gdLst>
            <a:ahLst/>
            <a:cxnLst>
              <a:cxn ang="0">
                <a:pos x="T0" y="T1"/>
              </a:cxn>
              <a:cxn ang="0">
                <a:pos x="T2" y="T3"/>
              </a:cxn>
              <a:cxn ang="0">
                <a:pos x="T4" y="T5"/>
              </a:cxn>
              <a:cxn ang="0">
                <a:pos x="T6" y="T7"/>
              </a:cxn>
            </a:cxnLst>
            <a:rect l="0" t="0" r="r" b="b"/>
            <a:pathLst>
              <a:path w="232" h="205">
                <a:moveTo>
                  <a:pt x="231" y="0"/>
                </a:moveTo>
                <a:lnTo>
                  <a:pt x="0" y="0"/>
                </a:lnTo>
                <a:lnTo>
                  <a:pt x="115" y="204"/>
                </a:lnTo>
                <a:lnTo>
                  <a:pt x="231" y="0"/>
                </a:lnTo>
              </a:path>
            </a:pathLst>
          </a:custGeom>
          <a:solidFill>
            <a:schemeClr val="accent4"/>
          </a:solidFill>
          <a:ln>
            <a:noFill/>
          </a:ln>
          <a:effectLst/>
        </p:spPr>
        <p:txBody>
          <a:bodyPr wrap="none" anchor="ctr"/>
          <a:lstStyle/>
          <a:p>
            <a:endParaRPr lang="en-US">
              <a:latin typeface="Trebuchet MS" pitchFamily="34" charset="0"/>
            </a:endParaRPr>
          </a:p>
        </p:txBody>
      </p:sp>
      <p:sp>
        <p:nvSpPr>
          <p:cNvPr id="353" name="Freeform 21"/>
          <p:cNvSpPr>
            <a:spLocks noChangeArrowheads="1"/>
          </p:cNvSpPr>
          <p:nvPr userDrawn="1"/>
        </p:nvSpPr>
        <p:spPr bwMode="auto">
          <a:xfrm>
            <a:off x="3263701" y="3688604"/>
            <a:ext cx="92153" cy="108908"/>
          </a:xfrm>
          <a:custGeom>
            <a:avLst/>
            <a:gdLst>
              <a:gd name="T0" fmla="*/ 194 w 195"/>
              <a:gd name="T1" fmla="*/ 0 h 231"/>
              <a:gd name="T2" fmla="*/ 194 w 195"/>
              <a:gd name="T3" fmla="*/ 230 h 231"/>
              <a:gd name="T4" fmla="*/ 0 w 195"/>
              <a:gd name="T5" fmla="*/ 115 h 231"/>
              <a:gd name="T6" fmla="*/ 194 w 195"/>
              <a:gd name="T7" fmla="*/ 0 h 231"/>
            </a:gdLst>
            <a:ahLst/>
            <a:cxnLst>
              <a:cxn ang="0">
                <a:pos x="T0" y="T1"/>
              </a:cxn>
              <a:cxn ang="0">
                <a:pos x="T2" y="T3"/>
              </a:cxn>
              <a:cxn ang="0">
                <a:pos x="T4" y="T5"/>
              </a:cxn>
              <a:cxn ang="0">
                <a:pos x="T6" y="T7"/>
              </a:cxn>
            </a:cxnLst>
            <a:rect l="0" t="0" r="r" b="b"/>
            <a:pathLst>
              <a:path w="195" h="231">
                <a:moveTo>
                  <a:pt x="194" y="0"/>
                </a:moveTo>
                <a:lnTo>
                  <a:pt x="194" y="230"/>
                </a:lnTo>
                <a:lnTo>
                  <a:pt x="0" y="115"/>
                </a:lnTo>
                <a:lnTo>
                  <a:pt x="194" y="0"/>
                </a:lnTo>
              </a:path>
            </a:pathLst>
          </a:custGeom>
          <a:solidFill>
            <a:schemeClr val="accent4"/>
          </a:solidFill>
          <a:ln>
            <a:noFill/>
          </a:ln>
          <a:effectLst/>
        </p:spPr>
        <p:txBody>
          <a:bodyPr wrap="none" anchor="ctr"/>
          <a:lstStyle/>
          <a:p>
            <a:endParaRPr lang="en-US">
              <a:latin typeface="Trebuchet MS" pitchFamily="34" charset="0"/>
            </a:endParaRPr>
          </a:p>
        </p:txBody>
      </p:sp>
      <p:sp>
        <p:nvSpPr>
          <p:cNvPr id="354" name="Freeform 22"/>
          <p:cNvSpPr>
            <a:spLocks noChangeArrowheads="1"/>
          </p:cNvSpPr>
          <p:nvPr userDrawn="1"/>
        </p:nvSpPr>
        <p:spPr bwMode="auto">
          <a:xfrm>
            <a:off x="6065979" y="3705360"/>
            <a:ext cx="142418" cy="81682"/>
          </a:xfrm>
          <a:custGeom>
            <a:avLst/>
            <a:gdLst>
              <a:gd name="T0" fmla="*/ 284 w 302"/>
              <a:gd name="T1" fmla="*/ 116 h 170"/>
              <a:gd name="T2" fmla="*/ 284 w 302"/>
              <a:gd name="T3" fmla="*/ 116 h 170"/>
              <a:gd name="T4" fmla="*/ 168 w 302"/>
              <a:gd name="T5" fmla="*/ 10 h 170"/>
              <a:gd name="T6" fmla="*/ 150 w 302"/>
              <a:gd name="T7" fmla="*/ 0 h 170"/>
              <a:gd name="T8" fmla="*/ 133 w 302"/>
              <a:gd name="T9" fmla="*/ 10 h 170"/>
              <a:gd name="T10" fmla="*/ 18 w 302"/>
              <a:gd name="T11" fmla="*/ 116 h 170"/>
              <a:gd name="T12" fmla="*/ 18 w 302"/>
              <a:gd name="T13" fmla="*/ 160 h 170"/>
              <a:gd name="T14" fmla="*/ 53 w 302"/>
              <a:gd name="T15" fmla="*/ 160 h 170"/>
              <a:gd name="T16" fmla="*/ 150 w 302"/>
              <a:gd name="T17" fmla="*/ 63 h 170"/>
              <a:gd name="T18" fmla="*/ 248 w 302"/>
              <a:gd name="T19" fmla="*/ 160 h 170"/>
              <a:gd name="T20" fmla="*/ 284 w 302"/>
              <a:gd name="T21" fmla="*/ 160 h 170"/>
              <a:gd name="T22" fmla="*/ 284 w 302"/>
              <a:gd name="T2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170">
                <a:moveTo>
                  <a:pt x="284" y="116"/>
                </a:moveTo>
                <a:lnTo>
                  <a:pt x="284" y="116"/>
                </a:lnTo>
                <a:cubicBezTo>
                  <a:pt x="275" y="107"/>
                  <a:pt x="168" y="10"/>
                  <a:pt x="168" y="10"/>
                </a:cubicBezTo>
                <a:cubicBezTo>
                  <a:pt x="168" y="0"/>
                  <a:pt x="159" y="0"/>
                  <a:pt x="150" y="0"/>
                </a:cubicBezTo>
                <a:cubicBezTo>
                  <a:pt x="142" y="0"/>
                  <a:pt x="133" y="0"/>
                  <a:pt x="133" y="10"/>
                </a:cubicBezTo>
                <a:cubicBezTo>
                  <a:pt x="133" y="10"/>
                  <a:pt x="27" y="107"/>
                  <a:pt x="18" y="116"/>
                </a:cubicBezTo>
                <a:cubicBezTo>
                  <a:pt x="9" y="133"/>
                  <a:pt x="0" y="151"/>
                  <a:pt x="18" y="160"/>
                </a:cubicBezTo>
                <a:cubicBezTo>
                  <a:pt x="27" y="169"/>
                  <a:pt x="44" y="169"/>
                  <a:pt x="53" y="160"/>
                </a:cubicBezTo>
                <a:cubicBezTo>
                  <a:pt x="150" y="63"/>
                  <a:pt x="150" y="63"/>
                  <a:pt x="150" y="63"/>
                </a:cubicBezTo>
                <a:cubicBezTo>
                  <a:pt x="248" y="160"/>
                  <a:pt x="248" y="160"/>
                  <a:pt x="248" y="160"/>
                </a:cubicBezTo>
                <a:cubicBezTo>
                  <a:pt x="257" y="169"/>
                  <a:pt x="275" y="169"/>
                  <a:pt x="284" y="160"/>
                </a:cubicBezTo>
                <a:cubicBezTo>
                  <a:pt x="301" y="151"/>
                  <a:pt x="301" y="133"/>
                  <a:pt x="284" y="116"/>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355" name="Freeform 23"/>
          <p:cNvSpPr>
            <a:spLocks noChangeArrowheads="1"/>
          </p:cNvSpPr>
          <p:nvPr userDrawn="1"/>
        </p:nvSpPr>
        <p:spPr bwMode="auto">
          <a:xfrm>
            <a:off x="5594743" y="3701171"/>
            <a:ext cx="144513" cy="85870"/>
          </a:xfrm>
          <a:custGeom>
            <a:avLst/>
            <a:gdLst>
              <a:gd name="T0" fmla="*/ 284 w 303"/>
              <a:gd name="T1" fmla="*/ 54 h 179"/>
              <a:gd name="T2" fmla="*/ 284 w 303"/>
              <a:gd name="T3" fmla="*/ 54 h 179"/>
              <a:gd name="T4" fmla="*/ 169 w 303"/>
              <a:gd name="T5" fmla="*/ 169 h 179"/>
              <a:gd name="T6" fmla="*/ 151 w 303"/>
              <a:gd name="T7" fmla="*/ 178 h 179"/>
              <a:gd name="T8" fmla="*/ 134 w 303"/>
              <a:gd name="T9" fmla="*/ 169 h 179"/>
              <a:gd name="T10" fmla="*/ 19 w 303"/>
              <a:gd name="T11" fmla="*/ 54 h 179"/>
              <a:gd name="T12" fmla="*/ 19 w 303"/>
              <a:gd name="T13" fmla="*/ 19 h 179"/>
              <a:gd name="T14" fmla="*/ 54 w 303"/>
              <a:gd name="T15" fmla="*/ 19 h 179"/>
              <a:gd name="T16" fmla="*/ 151 w 303"/>
              <a:gd name="T17" fmla="*/ 107 h 179"/>
              <a:gd name="T18" fmla="*/ 248 w 303"/>
              <a:gd name="T19" fmla="*/ 19 h 179"/>
              <a:gd name="T20" fmla="*/ 284 w 303"/>
              <a:gd name="T21" fmla="*/ 19 h 179"/>
              <a:gd name="T22" fmla="*/ 284 w 303"/>
              <a:gd name="T23"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 h="179">
                <a:moveTo>
                  <a:pt x="284" y="54"/>
                </a:moveTo>
                <a:lnTo>
                  <a:pt x="284" y="54"/>
                </a:lnTo>
                <a:cubicBezTo>
                  <a:pt x="275" y="72"/>
                  <a:pt x="169" y="169"/>
                  <a:pt x="169" y="169"/>
                </a:cubicBezTo>
                <a:cubicBezTo>
                  <a:pt x="169" y="178"/>
                  <a:pt x="160" y="178"/>
                  <a:pt x="151" y="178"/>
                </a:cubicBezTo>
                <a:cubicBezTo>
                  <a:pt x="142" y="178"/>
                  <a:pt x="134" y="178"/>
                  <a:pt x="134" y="169"/>
                </a:cubicBezTo>
                <a:cubicBezTo>
                  <a:pt x="134" y="169"/>
                  <a:pt x="27" y="72"/>
                  <a:pt x="19" y="54"/>
                </a:cubicBezTo>
                <a:cubicBezTo>
                  <a:pt x="10" y="44"/>
                  <a:pt x="0" y="28"/>
                  <a:pt x="19" y="19"/>
                </a:cubicBezTo>
                <a:cubicBezTo>
                  <a:pt x="27" y="9"/>
                  <a:pt x="45" y="0"/>
                  <a:pt x="54" y="19"/>
                </a:cubicBezTo>
                <a:cubicBezTo>
                  <a:pt x="151" y="107"/>
                  <a:pt x="151" y="107"/>
                  <a:pt x="151" y="107"/>
                </a:cubicBezTo>
                <a:cubicBezTo>
                  <a:pt x="248" y="19"/>
                  <a:pt x="248" y="19"/>
                  <a:pt x="248" y="19"/>
                </a:cubicBezTo>
                <a:cubicBezTo>
                  <a:pt x="257" y="0"/>
                  <a:pt x="275" y="9"/>
                  <a:pt x="284" y="19"/>
                </a:cubicBezTo>
                <a:cubicBezTo>
                  <a:pt x="302" y="28"/>
                  <a:pt x="302" y="44"/>
                  <a:pt x="284" y="54"/>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356" name="Freeform 24"/>
          <p:cNvSpPr>
            <a:spLocks noChangeArrowheads="1"/>
          </p:cNvSpPr>
          <p:nvPr userDrawn="1"/>
        </p:nvSpPr>
        <p:spPr bwMode="auto">
          <a:xfrm>
            <a:off x="6566535" y="3676038"/>
            <a:ext cx="85870" cy="140324"/>
          </a:xfrm>
          <a:custGeom>
            <a:avLst/>
            <a:gdLst>
              <a:gd name="T0" fmla="*/ 54 w 179"/>
              <a:gd name="T1" fmla="*/ 9 h 294"/>
              <a:gd name="T2" fmla="*/ 54 w 179"/>
              <a:gd name="T3" fmla="*/ 9 h 294"/>
              <a:gd name="T4" fmla="*/ 169 w 179"/>
              <a:gd name="T5" fmla="*/ 125 h 294"/>
              <a:gd name="T6" fmla="*/ 178 w 179"/>
              <a:gd name="T7" fmla="*/ 142 h 294"/>
              <a:gd name="T8" fmla="*/ 169 w 179"/>
              <a:gd name="T9" fmla="*/ 169 h 294"/>
              <a:gd name="T10" fmla="*/ 54 w 179"/>
              <a:gd name="T11" fmla="*/ 284 h 294"/>
              <a:gd name="T12" fmla="*/ 9 w 179"/>
              <a:gd name="T13" fmla="*/ 284 h 294"/>
              <a:gd name="T14" fmla="*/ 9 w 179"/>
              <a:gd name="T15" fmla="*/ 240 h 294"/>
              <a:gd name="T16" fmla="*/ 107 w 179"/>
              <a:gd name="T17" fmla="*/ 142 h 294"/>
              <a:gd name="T18" fmla="*/ 9 w 179"/>
              <a:gd name="T19" fmla="*/ 44 h 294"/>
              <a:gd name="T20" fmla="*/ 9 w 179"/>
              <a:gd name="T21" fmla="*/ 9 h 294"/>
              <a:gd name="T22" fmla="*/ 54 w 179"/>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294">
                <a:moveTo>
                  <a:pt x="54" y="9"/>
                </a:moveTo>
                <a:lnTo>
                  <a:pt x="54" y="9"/>
                </a:lnTo>
                <a:cubicBezTo>
                  <a:pt x="62" y="18"/>
                  <a:pt x="169" y="125"/>
                  <a:pt x="169" y="125"/>
                </a:cubicBezTo>
                <a:cubicBezTo>
                  <a:pt x="169" y="134"/>
                  <a:pt x="178" y="142"/>
                  <a:pt x="178" y="142"/>
                </a:cubicBezTo>
                <a:cubicBezTo>
                  <a:pt x="178" y="151"/>
                  <a:pt x="169" y="160"/>
                  <a:pt x="169" y="169"/>
                </a:cubicBezTo>
                <a:cubicBezTo>
                  <a:pt x="169" y="169"/>
                  <a:pt x="62" y="275"/>
                  <a:pt x="54" y="284"/>
                </a:cubicBezTo>
                <a:cubicBezTo>
                  <a:pt x="44" y="293"/>
                  <a:pt x="27" y="293"/>
                  <a:pt x="9" y="284"/>
                </a:cubicBezTo>
                <a:cubicBezTo>
                  <a:pt x="0" y="275"/>
                  <a:pt x="0" y="257"/>
                  <a:pt x="9" y="240"/>
                </a:cubicBezTo>
                <a:cubicBezTo>
                  <a:pt x="107" y="142"/>
                  <a:pt x="107" y="142"/>
                  <a:pt x="107" y="142"/>
                </a:cubicBezTo>
                <a:cubicBezTo>
                  <a:pt x="9" y="44"/>
                  <a:pt x="9" y="44"/>
                  <a:pt x="9" y="44"/>
                </a:cubicBezTo>
                <a:cubicBezTo>
                  <a:pt x="0" y="36"/>
                  <a:pt x="0" y="18"/>
                  <a:pt x="9" y="9"/>
                </a:cubicBezTo>
                <a:cubicBezTo>
                  <a:pt x="27" y="0"/>
                  <a:pt x="44" y="0"/>
                  <a:pt x="54" y="9"/>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357" name="Freeform 25"/>
          <p:cNvSpPr>
            <a:spLocks noChangeArrowheads="1"/>
          </p:cNvSpPr>
          <p:nvPr userDrawn="1"/>
        </p:nvSpPr>
        <p:spPr bwMode="auto">
          <a:xfrm>
            <a:off x="5152830" y="3676038"/>
            <a:ext cx="83775" cy="140324"/>
          </a:xfrm>
          <a:custGeom>
            <a:avLst/>
            <a:gdLst>
              <a:gd name="T0" fmla="*/ 123 w 177"/>
              <a:gd name="T1" fmla="*/ 9 h 294"/>
              <a:gd name="T2" fmla="*/ 123 w 177"/>
              <a:gd name="T3" fmla="*/ 9 h 294"/>
              <a:gd name="T4" fmla="*/ 8 w 177"/>
              <a:gd name="T5" fmla="*/ 125 h 294"/>
              <a:gd name="T6" fmla="*/ 0 w 177"/>
              <a:gd name="T7" fmla="*/ 142 h 294"/>
              <a:gd name="T8" fmla="*/ 8 w 177"/>
              <a:gd name="T9" fmla="*/ 169 h 294"/>
              <a:gd name="T10" fmla="*/ 123 w 177"/>
              <a:gd name="T11" fmla="*/ 284 h 294"/>
              <a:gd name="T12" fmla="*/ 167 w 177"/>
              <a:gd name="T13" fmla="*/ 284 h 294"/>
              <a:gd name="T14" fmla="*/ 167 w 177"/>
              <a:gd name="T15" fmla="*/ 240 h 294"/>
              <a:gd name="T16" fmla="*/ 70 w 177"/>
              <a:gd name="T17" fmla="*/ 142 h 294"/>
              <a:gd name="T18" fmla="*/ 167 w 177"/>
              <a:gd name="T19" fmla="*/ 44 h 294"/>
              <a:gd name="T20" fmla="*/ 167 w 177"/>
              <a:gd name="T21" fmla="*/ 9 h 294"/>
              <a:gd name="T22" fmla="*/ 123 w 177"/>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94">
                <a:moveTo>
                  <a:pt x="123" y="9"/>
                </a:moveTo>
                <a:lnTo>
                  <a:pt x="123" y="9"/>
                </a:lnTo>
                <a:cubicBezTo>
                  <a:pt x="114" y="18"/>
                  <a:pt x="8" y="125"/>
                  <a:pt x="8" y="125"/>
                </a:cubicBezTo>
                <a:cubicBezTo>
                  <a:pt x="8" y="134"/>
                  <a:pt x="0" y="142"/>
                  <a:pt x="0" y="142"/>
                </a:cubicBezTo>
                <a:cubicBezTo>
                  <a:pt x="0" y="151"/>
                  <a:pt x="8" y="160"/>
                  <a:pt x="8" y="169"/>
                </a:cubicBezTo>
                <a:cubicBezTo>
                  <a:pt x="8" y="169"/>
                  <a:pt x="114" y="275"/>
                  <a:pt x="123" y="284"/>
                </a:cubicBezTo>
                <a:cubicBezTo>
                  <a:pt x="132" y="293"/>
                  <a:pt x="150" y="293"/>
                  <a:pt x="167" y="284"/>
                </a:cubicBezTo>
                <a:cubicBezTo>
                  <a:pt x="176" y="275"/>
                  <a:pt x="176" y="257"/>
                  <a:pt x="167" y="240"/>
                </a:cubicBezTo>
                <a:cubicBezTo>
                  <a:pt x="70" y="142"/>
                  <a:pt x="70" y="142"/>
                  <a:pt x="70" y="142"/>
                </a:cubicBezTo>
                <a:cubicBezTo>
                  <a:pt x="167" y="44"/>
                  <a:pt x="167" y="44"/>
                  <a:pt x="167" y="44"/>
                </a:cubicBezTo>
                <a:cubicBezTo>
                  <a:pt x="176" y="36"/>
                  <a:pt x="176" y="18"/>
                  <a:pt x="167" y="9"/>
                </a:cubicBezTo>
                <a:cubicBezTo>
                  <a:pt x="150" y="0"/>
                  <a:pt x="132" y="0"/>
                  <a:pt x="123" y="9"/>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358" name="Freeform 26"/>
          <p:cNvSpPr>
            <a:spLocks noChangeArrowheads="1"/>
          </p:cNvSpPr>
          <p:nvPr userDrawn="1"/>
        </p:nvSpPr>
        <p:spPr bwMode="auto">
          <a:xfrm>
            <a:off x="5081621" y="4155651"/>
            <a:ext cx="228287" cy="117285"/>
          </a:xfrm>
          <a:custGeom>
            <a:avLst/>
            <a:gdLst>
              <a:gd name="T0" fmla="*/ 363 w 479"/>
              <a:gd name="T1" fmla="*/ 247 h 248"/>
              <a:gd name="T2" fmla="*/ 363 w 479"/>
              <a:gd name="T3" fmla="*/ 168 h 248"/>
              <a:gd name="T4" fmla="*/ 0 w 479"/>
              <a:gd name="T5" fmla="*/ 168 h 248"/>
              <a:gd name="T6" fmla="*/ 0 w 479"/>
              <a:gd name="T7" fmla="*/ 79 h 248"/>
              <a:gd name="T8" fmla="*/ 363 w 479"/>
              <a:gd name="T9" fmla="*/ 79 h 248"/>
              <a:gd name="T10" fmla="*/ 363 w 479"/>
              <a:gd name="T11" fmla="*/ 0 h 248"/>
              <a:gd name="T12" fmla="*/ 478 w 479"/>
              <a:gd name="T13" fmla="*/ 124 h 248"/>
              <a:gd name="T14" fmla="*/ 363 w 479"/>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248">
                <a:moveTo>
                  <a:pt x="363" y="247"/>
                </a:moveTo>
                <a:lnTo>
                  <a:pt x="363" y="168"/>
                </a:lnTo>
                <a:lnTo>
                  <a:pt x="0" y="168"/>
                </a:lnTo>
                <a:lnTo>
                  <a:pt x="0" y="79"/>
                </a:lnTo>
                <a:lnTo>
                  <a:pt x="363" y="79"/>
                </a:lnTo>
                <a:lnTo>
                  <a:pt x="363" y="0"/>
                </a:lnTo>
                <a:lnTo>
                  <a:pt x="478" y="124"/>
                </a:lnTo>
                <a:lnTo>
                  <a:pt x="363" y="247"/>
                </a:lnTo>
              </a:path>
            </a:pathLst>
          </a:custGeom>
          <a:solidFill>
            <a:schemeClr val="accent4"/>
          </a:solidFill>
          <a:ln>
            <a:noFill/>
          </a:ln>
          <a:effectLst/>
        </p:spPr>
        <p:txBody>
          <a:bodyPr wrap="none" anchor="ctr"/>
          <a:lstStyle/>
          <a:p>
            <a:endParaRPr lang="en-US">
              <a:latin typeface="Trebuchet MS" pitchFamily="34" charset="0"/>
            </a:endParaRPr>
          </a:p>
        </p:txBody>
      </p:sp>
      <p:sp>
        <p:nvSpPr>
          <p:cNvPr id="359" name="Freeform 27"/>
          <p:cNvSpPr>
            <a:spLocks noChangeArrowheads="1"/>
          </p:cNvSpPr>
          <p:nvPr userDrawn="1"/>
        </p:nvSpPr>
        <p:spPr bwMode="auto">
          <a:xfrm>
            <a:off x="3665821" y="4155651"/>
            <a:ext cx="228287" cy="117285"/>
          </a:xfrm>
          <a:custGeom>
            <a:avLst/>
            <a:gdLst>
              <a:gd name="T0" fmla="*/ 116 w 480"/>
              <a:gd name="T1" fmla="*/ 247 h 248"/>
              <a:gd name="T2" fmla="*/ 116 w 480"/>
              <a:gd name="T3" fmla="*/ 168 h 248"/>
              <a:gd name="T4" fmla="*/ 479 w 480"/>
              <a:gd name="T5" fmla="*/ 168 h 248"/>
              <a:gd name="T6" fmla="*/ 479 w 480"/>
              <a:gd name="T7" fmla="*/ 79 h 248"/>
              <a:gd name="T8" fmla="*/ 116 w 480"/>
              <a:gd name="T9" fmla="*/ 79 h 248"/>
              <a:gd name="T10" fmla="*/ 116 w 480"/>
              <a:gd name="T11" fmla="*/ 0 h 248"/>
              <a:gd name="T12" fmla="*/ 0 w 480"/>
              <a:gd name="T13" fmla="*/ 124 h 248"/>
              <a:gd name="T14" fmla="*/ 116 w 480"/>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248">
                <a:moveTo>
                  <a:pt x="116" y="247"/>
                </a:moveTo>
                <a:lnTo>
                  <a:pt x="116" y="168"/>
                </a:lnTo>
                <a:lnTo>
                  <a:pt x="479" y="168"/>
                </a:lnTo>
                <a:lnTo>
                  <a:pt x="479" y="79"/>
                </a:lnTo>
                <a:lnTo>
                  <a:pt x="116" y="79"/>
                </a:lnTo>
                <a:lnTo>
                  <a:pt x="116" y="0"/>
                </a:lnTo>
                <a:lnTo>
                  <a:pt x="0" y="124"/>
                </a:lnTo>
                <a:lnTo>
                  <a:pt x="116" y="247"/>
                </a:lnTo>
              </a:path>
            </a:pathLst>
          </a:custGeom>
          <a:solidFill>
            <a:schemeClr val="accent4"/>
          </a:solidFill>
          <a:ln>
            <a:noFill/>
          </a:ln>
          <a:effectLst/>
        </p:spPr>
        <p:txBody>
          <a:bodyPr wrap="none" anchor="ctr"/>
          <a:lstStyle/>
          <a:p>
            <a:endParaRPr lang="en-US">
              <a:latin typeface="Trebuchet MS" pitchFamily="34" charset="0"/>
            </a:endParaRPr>
          </a:p>
        </p:txBody>
      </p:sp>
      <p:sp>
        <p:nvSpPr>
          <p:cNvPr id="360" name="Freeform 28"/>
          <p:cNvSpPr>
            <a:spLocks noChangeArrowheads="1"/>
          </p:cNvSpPr>
          <p:nvPr userDrawn="1"/>
        </p:nvSpPr>
        <p:spPr bwMode="auto">
          <a:xfrm>
            <a:off x="4193604" y="4101198"/>
            <a:ext cx="117285" cy="232475"/>
          </a:xfrm>
          <a:custGeom>
            <a:avLst/>
            <a:gdLst>
              <a:gd name="T0" fmla="*/ 248 w 249"/>
              <a:gd name="T1" fmla="*/ 363 h 489"/>
              <a:gd name="T2" fmla="*/ 169 w 249"/>
              <a:gd name="T3" fmla="*/ 363 h 489"/>
              <a:gd name="T4" fmla="*/ 169 w 249"/>
              <a:gd name="T5" fmla="*/ 0 h 489"/>
              <a:gd name="T6" fmla="*/ 79 w 249"/>
              <a:gd name="T7" fmla="*/ 0 h 489"/>
              <a:gd name="T8" fmla="*/ 79 w 249"/>
              <a:gd name="T9" fmla="*/ 363 h 489"/>
              <a:gd name="T10" fmla="*/ 0 w 249"/>
              <a:gd name="T11" fmla="*/ 363 h 489"/>
              <a:gd name="T12" fmla="*/ 124 w 249"/>
              <a:gd name="T13" fmla="*/ 488 h 489"/>
              <a:gd name="T14" fmla="*/ 248 w 249"/>
              <a:gd name="T15" fmla="*/ 363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363"/>
                </a:moveTo>
                <a:lnTo>
                  <a:pt x="169" y="363"/>
                </a:lnTo>
                <a:lnTo>
                  <a:pt x="169" y="0"/>
                </a:lnTo>
                <a:lnTo>
                  <a:pt x="79" y="0"/>
                </a:lnTo>
                <a:lnTo>
                  <a:pt x="79" y="363"/>
                </a:lnTo>
                <a:lnTo>
                  <a:pt x="0" y="363"/>
                </a:lnTo>
                <a:lnTo>
                  <a:pt x="124" y="488"/>
                </a:lnTo>
                <a:lnTo>
                  <a:pt x="248" y="363"/>
                </a:lnTo>
              </a:path>
            </a:pathLst>
          </a:custGeom>
          <a:solidFill>
            <a:schemeClr val="accent4"/>
          </a:solidFill>
          <a:ln>
            <a:noFill/>
          </a:ln>
          <a:effectLst/>
        </p:spPr>
        <p:txBody>
          <a:bodyPr wrap="none" anchor="ctr"/>
          <a:lstStyle/>
          <a:p>
            <a:endParaRPr lang="en-US">
              <a:latin typeface="Trebuchet MS" pitchFamily="34" charset="0"/>
            </a:endParaRPr>
          </a:p>
        </p:txBody>
      </p:sp>
      <p:sp>
        <p:nvSpPr>
          <p:cNvPr id="361" name="Freeform 29"/>
          <p:cNvSpPr>
            <a:spLocks noChangeArrowheads="1"/>
          </p:cNvSpPr>
          <p:nvPr userDrawn="1"/>
        </p:nvSpPr>
        <p:spPr bwMode="auto">
          <a:xfrm>
            <a:off x="4664839" y="4101198"/>
            <a:ext cx="117285" cy="232475"/>
          </a:xfrm>
          <a:custGeom>
            <a:avLst/>
            <a:gdLst>
              <a:gd name="T0" fmla="*/ 248 w 249"/>
              <a:gd name="T1" fmla="*/ 116 h 489"/>
              <a:gd name="T2" fmla="*/ 169 w 249"/>
              <a:gd name="T3" fmla="*/ 116 h 489"/>
              <a:gd name="T4" fmla="*/ 169 w 249"/>
              <a:gd name="T5" fmla="*/ 488 h 489"/>
              <a:gd name="T6" fmla="*/ 80 w 249"/>
              <a:gd name="T7" fmla="*/ 488 h 489"/>
              <a:gd name="T8" fmla="*/ 80 w 249"/>
              <a:gd name="T9" fmla="*/ 116 h 489"/>
              <a:gd name="T10" fmla="*/ 0 w 249"/>
              <a:gd name="T11" fmla="*/ 116 h 489"/>
              <a:gd name="T12" fmla="*/ 125 w 249"/>
              <a:gd name="T13" fmla="*/ 0 h 489"/>
              <a:gd name="T14" fmla="*/ 248 w 249"/>
              <a:gd name="T15" fmla="*/ 116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116"/>
                </a:moveTo>
                <a:lnTo>
                  <a:pt x="169" y="116"/>
                </a:lnTo>
                <a:lnTo>
                  <a:pt x="169" y="488"/>
                </a:lnTo>
                <a:lnTo>
                  <a:pt x="80" y="488"/>
                </a:lnTo>
                <a:lnTo>
                  <a:pt x="80" y="116"/>
                </a:lnTo>
                <a:lnTo>
                  <a:pt x="0" y="116"/>
                </a:lnTo>
                <a:lnTo>
                  <a:pt x="125" y="0"/>
                </a:lnTo>
                <a:lnTo>
                  <a:pt x="248" y="116"/>
                </a:lnTo>
              </a:path>
            </a:pathLst>
          </a:custGeom>
          <a:solidFill>
            <a:schemeClr val="accent4"/>
          </a:solidFill>
          <a:ln>
            <a:noFill/>
          </a:ln>
          <a:effectLst/>
        </p:spPr>
        <p:txBody>
          <a:bodyPr wrap="none" anchor="ctr"/>
          <a:lstStyle/>
          <a:p>
            <a:endParaRPr lang="en-US">
              <a:latin typeface="Trebuchet MS" pitchFamily="34" charset="0"/>
            </a:endParaRPr>
          </a:p>
        </p:txBody>
      </p:sp>
      <p:sp>
        <p:nvSpPr>
          <p:cNvPr id="362" name="Freeform 30"/>
          <p:cNvSpPr>
            <a:spLocks noChangeArrowheads="1"/>
          </p:cNvSpPr>
          <p:nvPr userDrawn="1"/>
        </p:nvSpPr>
        <p:spPr bwMode="auto">
          <a:xfrm>
            <a:off x="6974939" y="4580810"/>
            <a:ext cx="211532" cy="215722"/>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363" name="Freeform 31"/>
          <p:cNvSpPr>
            <a:spLocks noChangeArrowheads="1"/>
          </p:cNvSpPr>
          <p:nvPr userDrawn="1"/>
        </p:nvSpPr>
        <p:spPr bwMode="auto">
          <a:xfrm>
            <a:off x="5611498" y="4094914"/>
            <a:ext cx="108908" cy="236665"/>
          </a:xfrm>
          <a:custGeom>
            <a:avLst/>
            <a:gdLst>
              <a:gd name="T0" fmla="*/ 115 w 231"/>
              <a:gd name="T1" fmla="*/ 0 h 498"/>
              <a:gd name="T2" fmla="*/ 0 w 231"/>
              <a:gd name="T3" fmla="*/ 187 h 498"/>
              <a:gd name="T4" fmla="*/ 230 w 231"/>
              <a:gd name="T5" fmla="*/ 187 h 498"/>
              <a:gd name="T6" fmla="*/ 115 w 231"/>
              <a:gd name="T7" fmla="*/ 0 h 498"/>
              <a:gd name="T8" fmla="*/ 115 w 231"/>
              <a:gd name="T9" fmla="*/ 497 h 498"/>
              <a:gd name="T10" fmla="*/ 230 w 231"/>
              <a:gd name="T11" fmla="*/ 319 h 498"/>
              <a:gd name="T12" fmla="*/ 0 w 231"/>
              <a:gd name="T13" fmla="*/ 319 h 498"/>
              <a:gd name="T14" fmla="*/ 115 w 231"/>
              <a:gd name="T15" fmla="*/ 497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498">
                <a:moveTo>
                  <a:pt x="115" y="0"/>
                </a:moveTo>
                <a:lnTo>
                  <a:pt x="0" y="187"/>
                </a:lnTo>
                <a:lnTo>
                  <a:pt x="230" y="187"/>
                </a:lnTo>
                <a:lnTo>
                  <a:pt x="115" y="0"/>
                </a:lnTo>
                <a:close/>
                <a:moveTo>
                  <a:pt x="115" y="497"/>
                </a:moveTo>
                <a:lnTo>
                  <a:pt x="230" y="319"/>
                </a:lnTo>
                <a:lnTo>
                  <a:pt x="0" y="319"/>
                </a:lnTo>
                <a:lnTo>
                  <a:pt x="115" y="497"/>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64" name="Freeform 32"/>
          <p:cNvSpPr>
            <a:spLocks noChangeArrowheads="1"/>
          </p:cNvSpPr>
          <p:nvPr userDrawn="1"/>
        </p:nvSpPr>
        <p:spPr bwMode="auto">
          <a:xfrm>
            <a:off x="2727540" y="3162916"/>
            <a:ext cx="219909" cy="224098"/>
          </a:xfrm>
          <a:custGeom>
            <a:avLst/>
            <a:gdLst>
              <a:gd name="T0" fmla="*/ 425 w 462"/>
              <a:gd name="T1" fmla="*/ 354 h 470"/>
              <a:gd name="T2" fmla="*/ 425 w 462"/>
              <a:gd name="T3" fmla="*/ 354 h 470"/>
              <a:gd name="T4" fmla="*/ 425 w 462"/>
              <a:gd name="T5" fmla="*/ 292 h 470"/>
              <a:gd name="T6" fmla="*/ 346 w 462"/>
              <a:gd name="T7" fmla="*/ 212 h 470"/>
              <a:gd name="T8" fmla="*/ 293 w 462"/>
              <a:gd name="T9" fmla="*/ 212 h 470"/>
              <a:gd name="T10" fmla="*/ 257 w 462"/>
              <a:gd name="T11" fmla="*/ 185 h 470"/>
              <a:gd name="T12" fmla="*/ 257 w 462"/>
              <a:gd name="T13" fmla="*/ 114 h 470"/>
              <a:gd name="T14" fmla="*/ 293 w 462"/>
              <a:gd name="T15" fmla="*/ 61 h 470"/>
              <a:gd name="T16" fmla="*/ 231 w 462"/>
              <a:gd name="T17" fmla="*/ 0 h 470"/>
              <a:gd name="T18" fmla="*/ 169 w 462"/>
              <a:gd name="T19" fmla="*/ 61 h 470"/>
              <a:gd name="T20" fmla="*/ 204 w 462"/>
              <a:gd name="T21" fmla="*/ 114 h 470"/>
              <a:gd name="T22" fmla="*/ 204 w 462"/>
              <a:gd name="T23" fmla="*/ 185 h 470"/>
              <a:gd name="T24" fmla="*/ 169 w 462"/>
              <a:gd name="T25" fmla="*/ 212 h 470"/>
              <a:gd name="T26" fmla="*/ 115 w 462"/>
              <a:gd name="T27" fmla="*/ 212 h 470"/>
              <a:gd name="T28" fmla="*/ 36 w 462"/>
              <a:gd name="T29" fmla="*/ 292 h 470"/>
              <a:gd name="T30" fmla="*/ 36 w 462"/>
              <a:gd name="T31" fmla="*/ 354 h 470"/>
              <a:gd name="T32" fmla="*/ 0 w 462"/>
              <a:gd name="T33" fmla="*/ 407 h 470"/>
              <a:gd name="T34" fmla="*/ 53 w 462"/>
              <a:gd name="T35" fmla="*/ 469 h 470"/>
              <a:gd name="T36" fmla="*/ 115 w 462"/>
              <a:gd name="T37" fmla="*/ 407 h 470"/>
              <a:gd name="T38" fmla="*/ 80 w 462"/>
              <a:gd name="T39" fmla="*/ 354 h 470"/>
              <a:gd name="T40" fmla="*/ 80 w 462"/>
              <a:gd name="T41" fmla="*/ 292 h 470"/>
              <a:gd name="T42" fmla="*/ 115 w 462"/>
              <a:gd name="T43" fmla="*/ 257 h 470"/>
              <a:gd name="T44" fmla="*/ 169 w 462"/>
              <a:gd name="T45" fmla="*/ 257 h 470"/>
              <a:gd name="T46" fmla="*/ 204 w 462"/>
              <a:gd name="T47" fmla="*/ 248 h 470"/>
              <a:gd name="T48" fmla="*/ 204 w 462"/>
              <a:gd name="T49" fmla="*/ 354 h 470"/>
              <a:gd name="T50" fmla="*/ 169 w 462"/>
              <a:gd name="T51" fmla="*/ 407 h 470"/>
              <a:gd name="T52" fmla="*/ 231 w 462"/>
              <a:gd name="T53" fmla="*/ 469 h 470"/>
              <a:gd name="T54" fmla="*/ 293 w 462"/>
              <a:gd name="T55" fmla="*/ 407 h 470"/>
              <a:gd name="T56" fmla="*/ 257 w 462"/>
              <a:gd name="T57" fmla="*/ 354 h 470"/>
              <a:gd name="T58" fmla="*/ 257 w 462"/>
              <a:gd name="T59" fmla="*/ 248 h 470"/>
              <a:gd name="T60" fmla="*/ 293 w 462"/>
              <a:gd name="T61" fmla="*/ 257 h 470"/>
              <a:gd name="T62" fmla="*/ 346 w 462"/>
              <a:gd name="T63" fmla="*/ 257 h 470"/>
              <a:gd name="T64" fmla="*/ 381 w 462"/>
              <a:gd name="T65" fmla="*/ 292 h 470"/>
              <a:gd name="T66" fmla="*/ 381 w 462"/>
              <a:gd name="T67" fmla="*/ 354 h 470"/>
              <a:gd name="T68" fmla="*/ 346 w 462"/>
              <a:gd name="T69" fmla="*/ 407 h 470"/>
              <a:gd name="T70" fmla="*/ 408 w 462"/>
              <a:gd name="T71" fmla="*/ 469 h 470"/>
              <a:gd name="T72" fmla="*/ 461 w 462"/>
              <a:gd name="T73" fmla="*/ 407 h 470"/>
              <a:gd name="T74" fmla="*/ 425 w 462"/>
              <a:gd name="T75" fmla="*/ 354 h 470"/>
              <a:gd name="T76" fmla="*/ 89 w 462"/>
              <a:gd name="T77" fmla="*/ 407 h 470"/>
              <a:gd name="T78" fmla="*/ 89 w 462"/>
              <a:gd name="T79" fmla="*/ 407 h 470"/>
              <a:gd name="T80" fmla="*/ 53 w 462"/>
              <a:gd name="T81" fmla="*/ 442 h 470"/>
              <a:gd name="T82" fmla="*/ 18 w 462"/>
              <a:gd name="T83" fmla="*/ 407 h 470"/>
              <a:gd name="T84" fmla="*/ 53 w 462"/>
              <a:gd name="T85" fmla="*/ 372 h 470"/>
              <a:gd name="T86" fmla="*/ 89 w 462"/>
              <a:gd name="T87" fmla="*/ 407 h 470"/>
              <a:gd name="T88" fmla="*/ 196 w 462"/>
              <a:gd name="T89" fmla="*/ 61 h 470"/>
              <a:gd name="T90" fmla="*/ 196 w 462"/>
              <a:gd name="T91" fmla="*/ 61 h 470"/>
              <a:gd name="T92" fmla="*/ 231 w 462"/>
              <a:gd name="T93" fmla="*/ 26 h 470"/>
              <a:gd name="T94" fmla="*/ 266 w 462"/>
              <a:gd name="T95" fmla="*/ 61 h 470"/>
              <a:gd name="T96" fmla="*/ 231 w 462"/>
              <a:gd name="T97" fmla="*/ 97 h 470"/>
              <a:gd name="T98" fmla="*/ 196 w 462"/>
              <a:gd name="T99" fmla="*/ 61 h 470"/>
              <a:gd name="T100" fmla="*/ 266 w 462"/>
              <a:gd name="T101" fmla="*/ 407 h 470"/>
              <a:gd name="T102" fmla="*/ 266 w 462"/>
              <a:gd name="T103" fmla="*/ 407 h 470"/>
              <a:gd name="T104" fmla="*/ 231 w 462"/>
              <a:gd name="T105" fmla="*/ 442 h 470"/>
              <a:gd name="T106" fmla="*/ 196 w 462"/>
              <a:gd name="T107" fmla="*/ 407 h 470"/>
              <a:gd name="T108" fmla="*/ 231 w 462"/>
              <a:gd name="T109" fmla="*/ 372 h 470"/>
              <a:gd name="T110" fmla="*/ 266 w 462"/>
              <a:gd name="T111" fmla="*/ 407 h 470"/>
              <a:gd name="T112" fmla="*/ 408 w 462"/>
              <a:gd name="T113" fmla="*/ 442 h 470"/>
              <a:gd name="T114" fmla="*/ 408 w 462"/>
              <a:gd name="T115" fmla="*/ 442 h 470"/>
              <a:gd name="T116" fmla="*/ 372 w 462"/>
              <a:gd name="T117" fmla="*/ 407 h 470"/>
              <a:gd name="T118" fmla="*/ 408 w 462"/>
              <a:gd name="T119" fmla="*/ 372 h 470"/>
              <a:gd name="T120" fmla="*/ 434 w 462"/>
              <a:gd name="T121" fmla="*/ 407 h 470"/>
              <a:gd name="T122" fmla="*/ 408 w 462"/>
              <a:gd name="T123"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2" h="470">
                <a:moveTo>
                  <a:pt x="425" y="354"/>
                </a:moveTo>
                <a:lnTo>
                  <a:pt x="425" y="354"/>
                </a:lnTo>
                <a:cubicBezTo>
                  <a:pt x="425" y="292"/>
                  <a:pt x="425" y="292"/>
                  <a:pt x="425" y="292"/>
                </a:cubicBezTo>
                <a:cubicBezTo>
                  <a:pt x="425" y="257"/>
                  <a:pt x="408" y="212"/>
                  <a:pt x="346" y="212"/>
                </a:cubicBezTo>
                <a:cubicBezTo>
                  <a:pt x="293" y="212"/>
                  <a:pt x="293" y="212"/>
                  <a:pt x="293" y="212"/>
                </a:cubicBezTo>
                <a:cubicBezTo>
                  <a:pt x="257" y="212"/>
                  <a:pt x="257" y="195"/>
                  <a:pt x="257" y="185"/>
                </a:cubicBezTo>
                <a:cubicBezTo>
                  <a:pt x="257" y="114"/>
                  <a:pt x="257" y="114"/>
                  <a:pt x="257" y="114"/>
                </a:cubicBezTo>
                <a:cubicBezTo>
                  <a:pt x="275" y="106"/>
                  <a:pt x="293" y="88"/>
                  <a:pt x="293" y="61"/>
                </a:cubicBezTo>
                <a:cubicBezTo>
                  <a:pt x="293" y="26"/>
                  <a:pt x="266" y="0"/>
                  <a:pt x="231" y="0"/>
                </a:cubicBezTo>
                <a:cubicBezTo>
                  <a:pt x="196" y="0"/>
                  <a:pt x="169" y="26"/>
                  <a:pt x="169" y="61"/>
                </a:cubicBezTo>
                <a:cubicBezTo>
                  <a:pt x="169" y="88"/>
                  <a:pt x="186" y="106"/>
                  <a:pt x="204" y="114"/>
                </a:cubicBezTo>
                <a:cubicBezTo>
                  <a:pt x="204" y="185"/>
                  <a:pt x="204" y="185"/>
                  <a:pt x="204" y="185"/>
                </a:cubicBezTo>
                <a:cubicBezTo>
                  <a:pt x="204" y="185"/>
                  <a:pt x="204" y="212"/>
                  <a:pt x="169" y="212"/>
                </a:cubicBezTo>
                <a:cubicBezTo>
                  <a:pt x="115" y="212"/>
                  <a:pt x="115" y="212"/>
                  <a:pt x="115" y="212"/>
                </a:cubicBezTo>
                <a:cubicBezTo>
                  <a:pt x="53" y="212"/>
                  <a:pt x="36" y="257"/>
                  <a:pt x="36" y="292"/>
                </a:cubicBezTo>
                <a:cubicBezTo>
                  <a:pt x="36" y="354"/>
                  <a:pt x="36" y="354"/>
                  <a:pt x="36" y="354"/>
                </a:cubicBezTo>
                <a:cubicBezTo>
                  <a:pt x="9" y="363"/>
                  <a:pt x="0" y="380"/>
                  <a:pt x="0" y="407"/>
                </a:cubicBezTo>
                <a:cubicBezTo>
                  <a:pt x="0" y="442"/>
                  <a:pt x="27" y="469"/>
                  <a:pt x="53" y="469"/>
                </a:cubicBezTo>
                <a:cubicBezTo>
                  <a:pt x="89" y="469"/>
                  <a:pt x="115" y="442"/>
                  <a:pt x="115" y="407"/>
                </a:cubicBezTo>
                <a:cubicBezTo>
                  <a:pt x="115" y="380"/>
                  <a:pt x="98" y="363"/>
                  <a:pt x="80" y="354"/>
                </a:cubicBezTo>
                <a:cubicBezTo>
                  <a:pt x="80" y="292"/>
                  <a:pt x="80" y="292"/>
                  <a:pt x="80" y="292"/>
                </a:cubicBezTo>
                <a:cubicBezTo>
                  <a:pt x="80" y="292"/>
                  <a:pt x="80" y="257"/>
                  <a:pt x="115" y="257"/>
                </a:cubicBezTo>
                <a:cubicBezTo>
                  <a:pt x="169" y="257"/>
                  <a:pt x="169" y="257"/>
                  <a:pt x="169" y="257"/>
                </a:cubicBezTo>
                <a:cubicBezTo>
                  <a:pt x="186" y="257"/>
                  <a:pt x="196" y="257"/>
                  <a:pt x="204" y="248"/>
                </a:cubicBezTo>
                <a:cubicBezTo>
                  <a:pt x="204" y="354"/>
                  <a:pt x="204" y="354"/>
                  <a:pt x="204" y="354"/>
                </a:cubicBezTo>
                <a:cubicBezTo>
                  <a:pt x="186" y="363"/>
                  <a:pt x="169" y="380"/>
                  <a:pt x="169" y="407"/>
                </a:cubicBezTo>
                <a:cubicBezTo>
                  <a:pt x="169" y="442"/>
                  <a:pt x="196" y="469"/>
                  <a:pt x="231" y="469"/>
                </a:cubicBezTo>
                <a:cubicBezTo>
                  <a:pt x="266" y="469"/>
                  <a:pt x="293" y="442"/>
                  <a:pt x="293" y="407"/>
                </a:cubicBezTo>
                <a:cubicBezTo>
                  <a:pt x="293" y="380"/>
                  <a:pt x="275" y="363"/>
                  <a:pt x="257" y="354"/>
                </a:cubicBezTo>
                <a:cubicBezTo>
                  <a:pt x="257" y="248"/>
                  <a:pt x="257" y="248"/>
                  <a:pt x="257" y="248"/>
                </a:cubicBezTo>
                <a:cubicBezTo>
                  <a:pt x="266" y="257"/>
                  <a:pt x="275" y="257"/>
                  <a:pt x="293" y="257"/>
                </a:cubicBezTo>
                <a:cubicBezTo>
                  <a:pt x="346" y="257"/>
                  <a:pt x="346" y="257"/>
                  <a:pt x="346" y="257"/>
                </a:cubicBezTo>
                <a:cubicBezTo>
                  <a:pt x="381" y="257"/>
                  <a:pt x="381" y="283"/>
                  <a:pt x="381" y="292"/>
                </a:cubicBezTo>
                <a:cubicBezTo>
                  <a:pt x="381" y="354"/>
                  <a:pt x="381" y="354"/>
                  <a:pt x="381" y="354"/>
                </a:cubicBezTo>
                <a:cubicBezTo>
                  <a:pt x="363" y="363"/>
                  <a:pt x="346" y="380"/>
                  <a:pt x="346" y="407"/>
                </a:cubicBezTo>
                <a:cubicBezTo>
                  <a:pt x="346" y="442"/>
                  <a:pt x="372" y="469"/>
                  <a:pt x="408" y="469"/>
                </a:cubicBezTo>
                <a:cubicBezTo>
                  <a:pt x="434" y="469"/>
                  <a:pt x="461" y="442"/>
                  <a:pt x="461" y="407"/>
                </a:cubicBezTo>
                <a:cubicBezTo>
                  <a:pt x="461" y="380"/>
                  <a:pt x="453" y="363"/>
                  <a:pt x="425" y="354"/>
                </a:cubicBezTo>
                <a:close/>
                <a:moveTo>
                  <a:pt x="89" y="407"/>
                </a:moveTo>
                <a:lnTo>
                  <a:pt x="89" y="407"/>
                </a:lnTo>
                <a:cubicBezTo>
                  <a:pt x="89" y="425"/>
                  <a:pt x="71" y="442"/>
                  <a:pt x="53" y="442"/>
                </a:cubicBezTo>
                <a:cubicBezTo>
                  <a:pt x="36" y="442"/>
                  <a:pt x="18" y="425"/>
                  <a:pt x="18" y="407"/>
                </a:cubicBezTo>
                <a:cubicBezTo>
                  <a:pt x="18" y="389"/>
                  <a:pt x="36" y="372"/>
                  <a:pt x="53" y="372"/>
                </a:cubicBezTo>
                <a:cubicBezTo>
                  <a:pt x="71" y="372"/>
                  <a:pt x="89" y="389"/>
                  <a:pt x="89" y="407"/>
                </a:cubicBezTo>
                <a:close/>
                <a:moveTo>
                  <a:pt x="196" y="61"/>
                </a:moveTo>
                <a:lnTo>
                  <a:pt x="196" y="61"/>
                </a:lnTo>
                <a:cubicBezTo>
                  <a:pt x="196" y="44"/>
                  <a:pt x="213" y="26"/>
                  <a:pt x="231" y="26"/>
                </a:cubicBezTo>
                <a:cubicBezTo>
                  <a:pt x="249" y="26"/>
                  <a:pt x="266" y="44"/>
                  <a:pt x="266" y="61"/>
                </a:cubicBezTo>
                <a:cubicBezTo>
                  <a:pt x="266" y="79"/>
                  <a:pt x="249" y="97"/>
                  <a:pt x="231" y="97"/>
                </a:cubicBezTo>
                <a:cubicBezTo>
                  <a:pt x="213" y="97"/>
                  <a:pt x="196" y="79"/>
                  <a:pt x="196" y="61"/>
                </a:cubicBezTo>
                <a:close/>
                <a:moveTo>
                  <a:pt x="266" y="407"/>
                </a:moveTo>
                <a:lnTo>
                  <a:pt x="266" y="407"/>
                </a:lnTo>
                <a:cubicBezTo>
                  <a:pt x="266" y="425"/>
                  <a:pt x="249" y="442"/>
                  <a:pt x="231" y="442"/>
                </a:cubicBezTo>
                <a:cubicBezTo>
                  <a:pt x="213" y="442"/>
                  <a:pt x="196" y="425"/>
                  <a:pt x="196" y="407"/>
                </a:cubicBezTo>
                <a:cubicBezTo>
                  <a:pt x="196" y="389"/>
                  <a:pt x="213" y="372"/>
                  <a:pt x="231" y="372"/>
                </a:cubicBezTo>
                <a:cubicBezTo>
                  <a:pt x="249" y="372"/>
                  <a:pt x="266" y="389"/>
                  <a:pt x="266" y="407"/>
                </a:cubicBezTo>
                <a:close/>
                <a:moveTo>
                  <a:pt x="408" y="442"/>
                </a:moveTo>
                <a:lnTo>
                  <a:pt x="408" y="442"/>
                </a:lnTo>
                <a:cubicBezTo>
                  <a:pt x="381" y="442"/>
                  <a:pt x="372" y="425"/>
                  <a:pt x="372" y="407"/>
                </a:cubicBezTo>
                <a:cubicBezTo>
                  <a:pt x="372" y="389"/>
                  <a:pt x="381" y="372"/>
                  <a:pt x="408" y="372"/>
                </a:cubicBezTo>
                <a:cubicBezTo>
                  <a:pt x="425" y="372"/>
                  <a:pt x="434" y="389"/>
                  <a:pt x="434" y="407"/>
                </a:cubicBezTo>
                <a:cubicBezTo>
                  <a:pt x="434" y="425"/>
                  <a:pt x="425" y="442"/>
                  <a:pt x="408" y="442"/>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65" name="Freeform 33"/>
          <p:cNvSpPr>
            <a:spLocks noChangeArrowheads="1"/>
          </p:cNvSpPr>
          <p:nvPr userDrawn="1"/>
        </p:nvSpPr>
        <p:spPr bwMode="auto">
          <a:xfrm>
            <a:off x="2289814" y="3175482"/>
            <a:ext cx="152891" cy="198965"/>
          </a:xfrm>
          <a:custGeom>
            <a:avLst/>
            <a:gdLst>
              <a:gd name="T0" fmla="*/ 319 w 320"/>
              <a:gd name="T1" fmla="*/ 62 h 417"/>
              <a:gd name="T2" fmla="*/ 319 w 320"/>
              <a:gd name="T3" fmla="*/ 62 h 417"/>
              <a:gd name="T4" fmla="*/ 257 w 320"/>
              <a:gd name="T5" fmla="*/ 0 h 417"/>
              <a:gd name="T6" fmla="*/ 194 w 320"/>
              <a:gd name="T7" fmla="*/ 62 h 417"/>
              <a:gd name="T8" fmla="*/ 230 w 320"/>
              <a:gd name="T9" fmla="*/ 115 h 417"/>
              <a:gd name="T10" fmla="*/ 150 w 320"/>
              <a:gd name="T11" fmla="*/ 186 h 417"/>
              <a:gd name="T12" fmla="*/ 79 w 320"/>
              <a:gd name="T13" fmla="*/ 213 h 417"/>
              <a:gd name="T14" fmla="*/ 79 w 320"/>
              <a:gd name="T15" fmla="*/ 115 h 417"/>
              <a:gd name="T16" fmla="*/ 115 w 320"/>
              <a:gd name="T17" fmla="*/ 62 h 417"/>
              <a:gd name="T18" fmla="*/ 62 w 320"/>
              <a:gd name="T19" fmla="*/ 0 h 417"/>
              <a:gd name="T20" fmla="*/ 0 w 320"/>
              <a:gd name="T21" fmla="*/ 62 h 417"/>
              <a:gd name="T22" fmla="*/ 35 w 320"/>
              <a:gd name="T23" fmla="*/ 115 h 417"/>
              <a:gd name="T24" fmla="*/ 35 w 320"/>
              <a:gd name="T25" fmla="*/ 301 h 417"/>
              <a:gd name="T26" fmla="*/ 0 w 320"/>
              <a:gd name="T27" fmla="*/ 354 h 417"/>
              <a:gd name="T28" fmla="*/ 62 w 320"/>
              <a:gd name="T29" fmla="*/ 416 h 417"/>
              <a:gd name="T30" fmla="*/ 115 w 320"/>
              <a:gd name="T31" fmla="*/ 354 h 417"/>
              <a:gd name="T32" fmla="*/ 88 w 320"/>
              <a:gd name="T33" fmla="*/ 301 h 417"/>
              <a:gd name="T34" fmla="*/ 168 w 320"/>
              <a:gd name="T35" fmla="*/ 231 h 417"/>
              <a:gd name="T36" fmla="*/ 283 w 320"/>
              <a:gd name="T37" fmla="*/ 115 h 417"/>
              <a:gd name="T38" fmla="*/ 319 w 320"/>
              <a:gd name="T39" fmla="*/ 62 h 417"/>
              <a:gd name="T40" fmla="*/ 26 w 320"/>
              <a:gd name="T41" fmla="*/ 62 h 417"/>
              <a:gd name="T42" fmla="*/ 26 w 320"/>
              <a:gd name="T43" fmla="*/ 62 h 417"/>
              <a:gd name="T44" fmla="*/ 62 w 320"/>
              <a:gd name="T45" fmla="*/ 27 h 417"/>
              <a:gd name="T46" fmla="*/ 97 w 320"/>
              <a:gd name="T47" fmla="*/ 62 h 417"/>
              <a:gd name="T48" fmla="*/ 62 w 320"/>
              <a:gd name="T49" fmla="*/ 88 h 417"/>
              <a:gd name="T50" fmla="*/ 26 w 320"/>
              <a:gd name="T51" fmla="*/ 62 h 417"/>
              <a:gd name="T52" fmla="*/ 62 w 320"/>
              <a:gd name="T53" fmla="*/ 390 h 417"/>
              <a:gd name="T54" fmla="*/ 62 w 320"/>
              <a:gd name="T55" fmla="*/ 390 h 417"/>
              <a:gd name="T56" fmla="*/ 26 w 320"/>
              <a:gd name="T57" fmla="*/ 354 h 417"/>
              <a:gd name="T58" fmla="*/ 62 w 320"/>
              <a:gd name="T59" fmla="*/ 319 h 417"/>
              <a:gd name="T60" fmla="*/ 97 w 320"/>
              <a:gd name="T61" fmla="*/ 354 h 417"/>
              <a:gd name="T62" fmla="*/ 62 w 320"/>
              <a:gd name="T63" fmla="*/ 390 h 417"/>
              <a:gd name="T64" fmla="*/ 257 w 320"/>
              <a:gd name="T65" fmla="*/ 88 h 417"/>
              <a:gd name="T66" fmla="*/ 257 w 320"/>
              <a:gd name="T67" fmla="*/ 88 h 417"/>
              <a:gd name="T68" fmla="*/ 221 w 320"/>
              <a:gd name="T69" fmla="*/ 62 h 417"/>
              <a:gd name="T70" fmla="*/ 257 w 320"/>
              <a:gd name="T71" fmla="*/ 27 h 417"/>
              <a:gd name="T72" fmla="*/ 292 w 320"/>
              <a:gd name="T73" fmla="*/ 62 h 417"/>
              <a:gd name="T74" fmla="*/ 257 w 320"/>
              <a:gd name="T75" fmla="*/ 8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417">
                <a:moveTo>
                  <a:pt x="319" y="62"/>
                </a:moveTo>
                <a:lnTo>
                  <a:pt x="319" y="62"/>
                </a:lnTo>
                <a:cubicBezTo>
                  <a:pt x="319" y="27"/>
                  <a:pt x="292" y="0"/>
                  <a:pt x="257" y="0"/>
                </a:cubicBezTo>
                <a:cubicBezTo>
                  <a:pt x="221" y="0"/>
                  <a:pt x="194" y="27"/>
                  <a:pt x="194" y="62"/>
                </a:cubicBezTo>
                <a:cubicBezTo>
                  <a:pt x="194" y="80"/>
                  <a:pt x="213" y="106"/>
                  <a:pt x="230" y="115"/>
                </a:cubicBezTo>
                <a:cubicBezTo>
                  <a:pt x="230" y="159"/>
                  <a:pt x="194" y="169"/>
                  <a:pt x="150" y="186"/>
                </a:cubicBezTo>
                <a:cubicBezTo>
                  <a:pt x="132" y="195"/>
                  <a:pt x="106" y="195"/>
                  <a:pt x="79" y="213"/>
                </a:cubicBezTo>
                <a:cubicBezTo>
                  <a:pt x="79" y="115"/>
                  <a:pt x="79" y="115"/>
                  <a:pt x="79" y="115"/>
                </a:cubicBezTo>
                <a:cubicBezTo>
                  <a:pt x="106" y="106"/>
                  <a:pt x="115" y="80"/>
                  <a:pt x="115" y="62"/>
                </a:cubicBezTo>
                <a:cubicBezTo>
                  <a:pt x="115" y="27"/>
                  <a:pt x="88" y="0"/>
                  <a:pt x="62" y="0"/>
                </a:cubicBezTo>
                <a:cubicBezTo>
                  <a:pt x="26" y="0"/>
                  <a:pt x="0" y="27"/>
                  <a:pt x="0" y="62"/>
                </a:cubicBezTo>
                <a:cubicBezTo>
                  <a:pt x="0" y="80"/>
                  <a:pt x="17" y="106"/>
                  <a:pt x="35" y="115"/>
                </a:cubicBezTo>
                <a:cubicBezTo>
                  <a:pt x="35" y="301"/>
                  <a:pt x="35" y="301"/>
                  <a:pt x="35" y="301"/>
                </a:cubicBezTo>
                <a:cubicBezTo>
                  <a:pt x="17" y="310"/>
                  <a:pt x="0" y="328"/>
                  <a:pt x="0" y="354"/>
                </a:cubicBezTo>
                <a:cubicBezTo>
                  <a:pt x="0" y="390"/>
                  <a:pt x="26" y="416"/>
                  <a:pt x="62" y="416"/>
                </a:cubicBezTo>
                <a:cubicBezTo>
                  <a:pt x="88" y="416"/>
                  <a:pt x="115" y="390"/>
                  <a:pt x="115" y="354"/>
                </a:cubicBezTo>
                <a:cubicBezTo>
                  <a:pt x="115" y="328"/>
                  <a:pt x="106" y="310"/>
                  <a:pt x="88" y="301"/>
                </a:cubicBezTo>
                <a:cubicBezTo>
                  <a:pt x="88" y="257"/>
                  <a:pt x="123" y="240"/>
                  <a:pt x="168" y="231"/>
                </a:cubicBezTo>
                <a:cubicBezTo>
                  <a:pt x="213" y="213"/>
                  <a:pt x="275" y="195"/>
                  <a:pt x="283" y="115"/>
                </a:cubicBezTo>
                <a:cubicBezTo>
                  <a:pt x="301" y="106"/>
                  <a:pt x="319" y="80"/>
                  <a:pt x="319" y="62"/>
                </a:cubicBezTo>
                <a:close/>
                <a:moveTo>
                  <a:pt x="26" y="62"/>
                </a:moveTo>
                <a:lnTo>
                  <a:pt x="26" y="62"/>
                </a:lnTo>
                <a:cubicBezTo>
                  <a:pt x="26" y="35"/>
                  <a:pt x="44" y="27"/>
                  <a:pt x="62" y="27"/>
                </a:cubicBezTo>
                <a:cubicBezTo>
                  <a:pt x="79" y="27"/>
                  <a:pt x="97" y="35"/>
                  <a:pt x="97" y="62"/>
                </a:cubicBezTo>
                <a:cubicBezTo>
                  <a:pt x="97" y="80"/>
                  <a:pt x="79" y="88"/>
                  <a:pt x="62" y="88"/>
                </a:cubicBezTo>
                <a:cubicBezTo>
                  <a:pt x="44" y="88"/>
                  <a:pt x="26" y="80"/>
                  <a:pt x="26" y="62"/>
                </a:cubicBezTo>
                <a:close/>
                <a:moveTo>
                  <a:pt x="62" y="390"/>
                </a:moveTo>
                <a:lnTo>
                  <a:pt x="62" y="390"/>
                </a:lnTo>
                <a:cubicBezTo>
                  <a:pt x="44" y="390"/>
                  <a:pt x="26" y="372"/>
                  <a:pt x="26" y="354"/>
                </a:cubicBezTo>
                <a:cubicBezTo>
                  <a:pt x="26" y="337"/>
                  <a:pt x="44" y="319"/>
                  <a:pt x="62" y="319"/>
                </a:cubicBezTo>
                <a:cubicBezTo>
                  <a:pt x="79" y="319"/>
                  <a:pt x="97" y="337"/>
                  <a:pt x="97" y="354"/>
                </a:cubicBezTo>
                <a:cubicBezTo>
                  <a:pt x="97" y="372"/>
                  <a:pt x="79" y="390"/>
                  <a:pt x="62" y="390"/>
                </a:cubicBezTo>
                <a:close/>
                <a:moveTo>
                  <a:pt x="257" y="88"/>
                </a:moveTo>
                <a:lnTo>
                  <a:pt x="257" y="88"/>
                </a:lnTo>
                <a:cubicBezTo>
                  <a:pt x="239" y="88"/>
                  <a:pt x="221" y="80"/>
                  <a:pt x="221" y="62"/>
                </a:cubicBezTo>
                <a:cubicBezTo>
                  <a:pt x="221" y="35"/>
                  <a:pt x="239" y="27"/>
                  <a:pt x="257" y="27"/>
                </a:cubicBezTo>
                <a:cubicBezTo>
                  <a:pt x="275" y="27"/>
                  <a:pt x="292" y="35"/>
                  <a:pt x="292" y="62"/>
                </a:cubicBezTo>
                <a:cubicBezTo>
                  <a:pt x="292" y="80"/>
                  <a:pt x="275" y="88"/>
                  <a:pt x="257" y="88"/>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66" name="Freeform 34"/>
          <p:cNvSpPr>
            <a:spLocks noChangeArrowheads="1"/>
          </p:cNvSpPr>
          <p:nvPr userDrawn="1"/>
        </p:nvSpPr>
        <p:spPr bwMode="auto">
          <a:xfrm>
            <a:off x="1818580" y="3162916"/>
            <a:ext cx="152889" cy="224098"/>
          </a:xfrm>
          <a:custGeom>
            <a:avLst/>
            <a:gdLst>
              <a:gd name="T0" fmla="*/ 258 w 320"/>
              <a:gd name="T1" fmla="*/ 345 h 470"/>
              <a:gd name="T2" fmla="*/ 258 w 320"/>
              <a:gd name="T3" fmla="*/ 345 h 470"/>
              <a:gd name="T4" fmla="*/ 205 w 320"/>
              <a:gd name="T5" fmla="*/ 380 h 470"/>
              <a:gd name="T6" fmla="*/ 124 w 320"/>
              <a:gd name="T7" fmla="*/ 380 h 470"/>
              <a:gd name="T8" fmla="*/ 80 w 320"/>
              <a:gd name="T9" fmla="*/ 345 h 470"/>
              <a:gd name="T10" fmla="*/ 80 w 320"/>
              <a:gd name="T11" fmla="*/ 248 h 470"/>
              <a:gd name="T12" fmla="*/ 124 w 320"/>
              <a:gd name="T13" fmla="*/ 257 h 470"/>
              <a:gd name="T14" fmla="*/ 205 w 320"/>
              <a:gd name="T15" fmla="*/ 257 h 470"/>
              <a:gd name="T16" fmla="*/ 258 w 320"/>
              <a:gd name="T17" fmla="*/ 292 h 470"/>
              <a:gd name="T18" fmla="*/ 319 w 320"/>
              <a:gd name="T19" fmla="*/ 230 h 470"/>
              <a:gd name="T20" fmla="*/ 258 w 320"/>
              <a:gd name="T21" fmla="*/ 176 h 470"/>
              <a:gd name="T22" fmla="*/ 205 w 320"/>
              <a:gd name="T23" fmla="*/ 212 h 470"/>
              <a:gd name="T24" fmla="*/ 124 w 320"/>
              <a:gd name="T25" fmla="*/ 212 h 470"/>
              <a:gd name="T26" fmla="*/ 80 w 320"/>
              <a:gd name="T27" fmla="*/ 167 h 470"/>
              <a:gd name="T28" fmla="*/ 80 w 320"/>
              <a:gd name="T29" fmla="*/ 114 h 470"/>
              <a:gd name="T30" fmla="*/ 115 w 320"/>
              <a:gd name="T31" fmla="*/ 61 h 470"/>
              <a:gd name="T32" fmla="*/ 62 w 320"/>
              <a:gd name="T33" fmla="*/ 0 h 470"/>
              <a:gd name="T34" fmla="*/ 0 w 320"/>
              <a:gd name="T35" fmla="*/ 61 h 470"/>
              <a:gd name="T36" fmla="*/ 36 w 320"/>
              <a:gd name="T37" fmla="*/ 114 h 470"/>
              <a:gd name="T38" fmla="*/ 36 w 320"/>
              <a:gd name="T39" fmla="*/ 345 h 470"/>
              <a:gd name="T40" fmla="*/ 124 w 320"/>
              <a:gd name="T41" fmla="*/ 433 h 470"/>
              <a:gd name="T42" fmla="*/ 205 w 320"/>
              <a:gd name="T43" fmla="*/ 433 h 470"/>
              <a:gd name="T44" fmla="*/ 258 w 320"/>
              <a:gd name="T45" fmla="*/ 469 h 470"/>
              <a:gd name="T46" fmla="*/ 319 w 320"/>
              <a:gd name="T47" fmla="*/ 407 h 470"/>
              <a:gd name="T48" fmla="*/ 258 w 320"/>
              <a:gd name="T49" fmla="*/ 345 h 470"/>
              <a:gd name="T50" fmla="*/ 258 w 320"/>
              <a:gd name="T51" fmla="*/ 195 h 470"/>
              <a:gd name="T52" fmla="*/ 258 w 320"/>
              <a:gd name="T53" fmla="*/ 195 h 470"/>
              <a:gd name="T54" fmla="*/ 293 w 320"/>
              <a:gd name="T55" fmla="*/ 230 h 470"/>
              <a:gd name="T56" fmla="*/ 258 w 320"/>
              <a:gd name="T57" fmla="*/ 266 h 470"/>
              <a:gd name="T58" fmla="*/ 221 w 320"/>
              <a:gd name="T59" fmla="*/ 230 h 470"/>
              <a:gd name="T60" fmla="*/ 258 w 320"/>
              <a:gd name="T61" fmla="*/ 195 h 470"/>
              <a:gd name="T62" fmla="*/ 27 w 320"/>
              <a:gd name="T63" fmla="*/ 61 h 470"/>
              <a:gd name="T64" fmla="*/ 27 w 320"/>
              <a:gd name="T65" fmla="*/ 61 h 470"/>
              <a:gd name="T66" fmla="*/ 62 w 320"/>
              <a:gd name="T67" fmla="*/ 26 h 470"/>
              <a:gd name="T68" fmla="*/ 98 w 320"/>
              <a:gd name="T69" fmla="*/ 61 h 470"/>
              <a:gd name="T70" fmla="*/ 62 w 320"/>
              <a:gd name="T71" fmla="*/ 97 h 470"/>
              <a:gd name="T72" fmla="*/ 27 w 320"/>
              <a:gd name="T73" fmla="*/ 61 h 470"/>
              <a:gd name="T74" fmla="*/ 258 w 320"/>
              <a:gd name="T75" fmla="*/ 442 h 470"/>
              <a:gd name="T76" fmla="*/ 258 w 320"/>
              <a:gd name="T77" fmla="*/ 442 h 470"/>
              <a:gd name="T78" fmla="*/ 221 w 320"/>
              <a:gd name="T79" fmla="*/ 407 h 470"/>
              <a:gd name="T80" fmla="*/ 258 w 320"/>
              <a:gd name="T81" fmla="*/ 372 h 470"/>
              <a:gd name="T82" fmla="*/ 293 w 320"/>
              <a:gd name="T83" fmla="*/ 407 h 470"/>
              <a:gd name="T84" fmla="*/ 258 w 320"/>
              <a:gd name="T85"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 h="470">
                <a:moveTo>
                  <a:pt x="258" y="345"/>
                </a:moveTo>
                <a:lnTo>
                  <a:pt x="258" y="345"/>
                </a:lnTo>
                <a:cubicBezTo>
                  <a:pt x="231" y="345"/>
                  <a:pt x="213" y="363"/>
                  <a:pt x="205" y="380"/>
                </a:cubicBezTo>
                <a:cubicBezTo>
                  <a:pt x="124" y="380"/>
                  <a:pt x="124" y="380"/>
                  <a:pt x="124" y="380"/>
                </a:cubicBezTo>
                <a:cubicBezTo>
                  <a:pt x="89" y="380"/>
                  <a:pt x="80" y="354"/>
                  <a:pt x="80" y="345"/>
                </a:cubicBezTo>
                <a:cubicBezTo>
                  <a:pt x="80" y="248"/>
                  <a:pt x="80" y="248"/>
                  <a:pt x="80" y="248"/>
                </a:cubicBezTo>
                <a:cubicBezTo>
                  <a:pt x="98" y="257"/>
                  <a:pt x="107" y="257"/>
                  <a:pt x="124" y="257"/>
                </a:cubicBezTo>
                <a:cubicBezTo>
                  <a:pt x="205" y="257"/>
                  <a:pt x="205" y="257"/>
                  <a:pt x="205" y="257"/>
                </a:cubicBezTo>
                <a:cubicBezTo>
                  <a:pt x="213" y="274"/>
                  <a:pt x="231" y="292"/>
                  <a:pt x="258" y="292"/>
                </a:cubicBezTo>
                <a:cubicBezTo>
                  <a:pt x="293" y="292"/>
                  <a:pt x="319" y="266"/>
                  <a:pt x="319" y="230"/>
                </a:cubicBezTo>
                <a:cubicBezTo>
                  <a:pt x="319" y="204"/>
                  <a:pt x="293" y="176"/>
                  <a:pt x="258" y="176"/>
                </a:cubicBezTo>
                <a:cubicBezTo>
                  <a:pt x="231" y="176"/>
                  <a:pt x="213" y="185"/>
                  <a:pt x="205" y="212"/>
                </a:cubicBezTo>
                <a:cubicBezTo>
                  <a:pt x="124" y="212"/>
                  <a:pt x="124" y="212"/>
                  <a:pt x="124" y="212"/>
                </a:cubicBezTo>
                <a:cubicBezTo>
                  <a:pt x="89" y="212"/>
                  <a:pt x="80" y="176"/>
                  <a:pt x="80" y="167"/>
                </a:cubicBezTo>
                <a:cubicBezTo>
                  <a:pt x="80" y="114"/>
                  <a:pt x="80" y="114"/>
                  <a:pt x="80" y="114"/>
                </a:cubicBezTo>
                <a:cubicBezTo>
                  <a:pt x="107" y="106"/>
                  <a:pt x="115" y="88"/>
                  <a:pt x="115" y="61"/>
                </a:cubicBezTo>
                <a:cubicBezTo>
                  <a:pt x="115" y="26"/>
                  <a:pt x="89" y="0"/>
                  <a:pt x="62" y="0"/>
                </a:cubicBezTo>
                <a:cubicBezTo>
                  <a:pt x="27" y="0"/>
                  <a:pt x="0" y="26"/>
                  <a:pt x="0" y="61"/>
                </a:cubicBezTo>
                <a:cubicBezTo>
                  <a:pt x="0" y="88"/>
                  <a:pt x="18" y="106"/>
                  <a:pt x="36" y="114"/>
                </a:cubicBezTo>
                <a:cubicBezTo>
                  <a:pt x="36" y="345"/>
                  <a:pt x="36" y="345"/>
                  <a:pt x="36" y="345"/>
                </a:cubicBezTo>
                <a:cubicBezTo>
                  <a:pt x="36" y="380"/>
                  <a:pt x="62" y="433"/>
                  <a:pt x="124" y="433"/>
                </a:cubicBezTo>
                <a:cubicBezTo>
                  <a:pt x="205" y="433"/>
                  <a:pt x="205" y="433"/>
                  <a:pt x="205" y="433"/>
                </a:cubicBezTo>
                <a:cubicBezTo>
                  <a:pt x="213" y="451"/>
                  <a:pt x="231" y="469"/>
                  <a:pt x="258" y="469"/>
                </a:cubicBezTo>
                <a:cubicBezTo>
                  <a:pt x="293" y="469"/>
                  <a:pt x="319" y="442"/>
                  <a:pt x="319" y="407"/>
                </a:cubicBezTo>
                <a:cubicBezTo>
                  <a:pt x="319" y="372"/>
                  <a:pt x="293" y="345"/>
                  <a:pt x="258" y="345"/>
                </a:cubicBezTo>
                <a:close/>
                <a:moveTo>
                  <a:pt x="258" y="195"/>
                </a:moveTo>
                <a:lnTo>
                  <a:pt x="258" y="195"/>
                </a:lnTo>
                <a:cubicBezTo>
                  <a:pt x="275" y="195"/>
                  <a:pt x="293" y="212"/>
                  <a:pt x="293" y="230"/>
                </a:cubicBezTo>
                <a:cubicBezTo>
                  <a:pt x="293" y="248"/>
                  <a:pt x="275" y="266"/>
                  <a:pt x="258" y="266"/>
                </a:cubicBezTo>
                <a:cubicBezTo>
                  <a:pt x="240" y="266"/>
                  <a:pt x="221" y="248"/>
                  <a:pt x="221" y="230"/>
                </a:cubicBezTo>
                <a:cubicBezTo>
                  <a:pt x="221" y="212"/>
                  <a:pt x="240" y="195"/>
                  <a:pt x="258" y="195"/>
                </a:cubicBezTo>
                <a:close/>
                <a:moveTo>
                  <a:pt x="27" y="61"/>
                </a:moveTo>
                <a:lnTo>
                  <a:pt x="27" y="61"/>
                </a:lnTo>
                <a:cubicBezTo>
                  <a:pt x="27" y="44"/>
                  <a:pt x="45" y="26"/>
                  <a:pt x="62" y="26"/>
                </a:cubicBezTo>
                <a:cubicBezTo>
                  <a:pt x="80" y="26"/>
                  <a:pt x="98" y="44"/>
                  <a:pt x="98" y="61"/>
                </a:cubicBezTo>
                <a:cubicBezTo>
                  <a:pt x="98" y="79"/>
                  <a:pt x="80" y="97"/>
                  <a:pt x="62" y="97"/>
                </a:cubicBezTo>
                <a:cubicBezTo>
                  <a:pt x="45" y="97"/>
                  <a:pt x="27" y="79"/>
                  <a:pt x="27" y="61"/>
                </a:cubicBezTo>
                <a:close/>
                <a:moveTo>
                  <a:pt x="258" y="442"/>
                </a:moveTo>
                <a:lnTo>
                  <a:pt x="258" y="442"/>
                </a:lnTo>
                <a:cubicBezTo>
                  <a:pt x="240" y="442"/>
                  <a:pt x="221" y="425"/>
                  <a:pt x="221" y="407"/>
                </a:cubicBezTo>
                <a:cubicBezTo>
                  <a:pt x="221" y="389"/>
                  <a:pt x="240" y="372"/>
                  <a:pt x="258" y="372"/>
                </a:cubicBezTo>
                <a:cubicBezTo>
                  <a:pt x="275" y="372"/>
                  <a:pt x="293" y="389"/>
                  <a:pt x="293" y="407"/>
                </a:cubicBezTo>
                <a:cubicBezTo>
                  <a:pt x="293" y="425"/>
                  <a:pt x="275" y="442"/>
                  <a:pt x="258" y="442"/>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67" name="Freeform 35"/>
          <p:cNvSpPr>
            <a:spLocks noChangeArrowheads="1"/>
          </p:cNvSpPr>
          <p:nvPr userDrawn="1"/>
        </p:nvSpPr>
        <p:spPr bwMode="auto">
          <a:xfrm>
            <a:off x="3280455" y="3175482"/>
            <a:ext cx="58642" cy="198965"/>
          </a:xfrm>
          <a:custGeom>
            <a:avLst/>
            <a:gdLst>
              <a:gd name="T0" fmla="*/ 89 w 125"/>
              <a:gd name="T1" fmla="*/ 301 h 417"/>
              <a:gd name="T2" fmla="*/ 89 w 125"/>
              <a:gd name="T3" fmla="*/ 301 h 417"/>
              <a:gd name="T4" fmla="*/ 89 w 125"/>
              <a:gd name="T5" fmla="*/ 115 h 417"/>
              <a:gd name="T6" fmla="*/ 124 w 125"/>
              <a:gd name="T7" fmla="*/ 62 h 417"/>
              <a:gd name="T8" fmla="*/ 62 w 125"/>
              <a:gd name="T9" fmla="*/ 0 h 417"/>
              <a:gd name="T10" fmla="*/ 0 w 125"/>
              <a:gd name="T11" fmla="*/ 62 h 417"/>
              <a:gd name="T12" fmla="*/ 36 w 125"/>
              <a:gd name="T13" fmla="*/ 115 h 417"/>
              <a:gd name="T14" fmla="*/ 36 w 125"/>
              <a:gd name="T15" fmla="*/ 301 h 417"/>
              <a:gd name="T16" fmla="*/ 0 w 125"/>
              <a:gd name="T17" fmla="*/ 354 h 417"/>
              <a:gd name="T18" fmla="*/ 62 w 125"/>
              <a:gd name="T19" fmla="*/ 416 h 417"/>
              <a:gd name="T20" fmla="*/ 124 w 125"/>
              <a:gd name="T21" fmla="*/ 354 h 417"/>
              <a:gd name="T22" fmla="*/ 89 w 125"/>
              <a:gd name="T23" fmla="*/ 301 h 417"/>
              <a:gd name="T24" fmla="*/ 27 w 125"/>
              <a:gd name="T25" fmla="*/ 62 h 417"/>
              <a:gd name="T26" fmla="*/ 27 w 125"/>
              <a:gd name="T27" fmla="*/ 62 h 417"/>
              <a:gd name="T28" fmla="*/ 62 w 125"/>
              <a:gd name="T29" fmla="*/ 27 h 417"/>
              <a:gd name="T30" fmla="*/ 97 w 125"/>
              <a:gd name="T31" fmla="*/ 62 h 417"/>
              <a:gd name="T32" fmla="*/ 62 w 125"/>
              <a:gd name="T33" fmla="*/ 88 h 417"/>
              <a:gd name="T34" fmla="*/ 27 w 125"/>
              <a:gd name="T35" fmla="*/ 62 h 417"/>
              <a:gd name="T36" fmla="*/ 62 w 125"/>
              <a:gd name="T37" fmla="*/ 390 h 417"/>
              <a:gd name="T38" fmla="*/ 62 w 125"/>
              <a:gd name="T39" fmla="*/ 390 h 417"/>
              <a:gd name="T40" fmla="*/ 27 w 125"/>
              <a:gd name="T41" fmla="*/ 354 h 417"/>
              <a:gd name="T42" fmla="*/ 62 w 125"/>
              <a:gd name="T43" fmla="*/ 319 h 417"/>
              <a:gd name="T44" fmla="*/ 97 w 125"/>
              <a:gd name="T45" fmla="*/ 354 h 417"/>
              <a:gd name="T46" fmla="*/ 62 w 125"/>
              <a:gd name="T47"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417">
                <a:moveTo>
                  <a:pt x="89" y="301"/>
                </a:moveTo>
                <a:lnTo>
                  <a:pt x="89" y="301"/>
                </a:lnTo>
                <a:cubicBezTo>
                  <a:pt x="89" y="115"/>
                  <a:pt x="89" y="115"/>
                  <a:pt x="89" y="115"/>
                </a:cubicBezTo>
                <a:cubicBezTo>
                  <a:pt x="106" y="106"/>
                  <a:pt x="124" y="80"/>
                  <a:pt x="124" y="62"/>
                </a:cubicBezTo>
                <a:cubicBezTo>
                  <a:pt x="124" y="27"/>
                  <a:pt x="97"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97" y="416"/>
                  <a:pt x="124" y="390"/>
                  <a:pt x="124" y="354"/>
                </a:cubicBezTo>
                <a:cubicBezTo>
                  <a:pt x="124" y="328"/>
                  <a:pt x="106" y="310"/>
                  <a:pt x="89" y="301"/>
                </a:cubicBezTo>
                <a:close/>
                <a:moveTo>
                  <a:pt x="27" y="62"/>
                </a:moveTo>
                <a:lnTo>
                  <a:pt x="27" y="62"/>
                </a:lnTo>
                <a:cubicBezTo>
                  <a:pt x="27" y="35"/>
                  <a:pt x="44" y="27"/>
                  <a:pt x="62" y="27"/>
                </a:cubicBezTo>
                <a:cubicBezTo>
                  <a:pt x="80" y="27"/>
                  <a:pt x="97" y="35"/>
                  <a:pt x="97" y="62"/>
                </a:cubicBezTo>
                <a:cubicBezTo>
                  <a:pt x="97" y="80"/>
                  <a:pt x="80" y="88"/>
                  <a:pt x="62" y="88"/>
                </a:cubicBezTo>
                <a:cubicBezTo>
                  <a:pt x="44" y="88"/>
                  <a:pt x="27" y="80"/>
                  <a:pt x="27" y="62"/>
                </a:cubicBezTo>
                <a:close/>
                <a:moveTo>
                  <a:pt x="62" y="390"/>
                </a:moveTo>
                <a:lnTo>
                  <a:pt x="62" y="390"/>
                </a:lnTo>
                <a:cubicBezTo>
                  <a:pt x="44" y="390"/>
                  <a:pt x="27" y="372"/>
                  <a:pt x="27" y="354"/>
                </a:cubicBezTo>
                <a:cubicBezTo>
                  <a:pt x="27" y="337"/>
                  <a:pt x="44" y="319"/>
                  <a:pt x="62" y="319"/>
                </a:cubicBezTo>
                <a:cubicBezTo>
                  <a:pt x="80" y="319"/>
                  <a:pt x="97" y="337"/>
                  <a:pt x="97" y="354"/>
                </a:cubicBezTo>
                <a:cubicBezTo>
                  <a:pt x="97" y="372"/>
                  <a:pt x="80" y="390"/>
                  <a:pt x="62" y="390"/>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68" name="Freeform 36"/>
          <p:cNvSpPr>
            <a:spLocks noChangeArrowheads="1"/>
          </p:cNvSpPr>
          <p:nvPr userDrawn="1"/>
        </p:nvSpPr>
        <p:spPr bwMode="auto">
          <a:xfrm>
            <a:off x="3705614" y="3175482"/>
            <a:ext cx="152891" cy="198965"/>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69" name="Freeform 37"/>
          <p:cNvSpPr>
            <a:spLocks noChangeArrowheads="1"/>
          </p:cNvSpPr>
          <p:nvPr userDrawn="1"/>
        </p:nvSpPr>
        <p:spPr bwMode="auto">
          <a:xfrm>
            <a:off x="1822768" y="4138919"/>
            <a:ext cx="108908" cy="207343"/>
          </a:xfrm>
          <a:custGeom>
            <a:avLst/>
            <a:gdLst>
              <a:gd name="T0" fmla="*/ 221 w 231"/>
              <a:gd name="T1" fmla="*/ 399 h 435"/>
              <a:gd name="T2" fmla="*/ 221 w 231"/>
              <a:gd name="T3" fmla="*/ 399 h 435"/>
              <a:gd name="T4" fmla="*/ 221 w 231"/>
              <a:gd name="T5" fmla="*/ 426 h 435"/>
              <a:gd name="T6" fmla="*/ 204 w 231"/>
              <a:gd name="T7" fmla="*/ 426 h 435"/>
              <a:gd name="T8" fmla="*/ 9 w 231"/>
              <a:gd name="T9" fmla="*/ 230 h 435"/>
              <a:gd name="T10" fmla="*/ 9 w 231"/>
              <a:gd name="T11" fmla="*/ 204 h 435"/>
              <a:gd name="T12" fmla="*/ 204 w 231"/>
              <a:gd name="T13" fmla="*/ 9 h 435"/>
              <a:gd name="T14" fmla="*/ 221 w 231"/>
              <a:gd name="T15" fmla="*/ 9 h 435"/>
              <a:gd name="T16" fmla="*/ 221 w 231"/>
              <a:gd name="T17" fmla="*/ 36 h 435"/>
              <a:gd name="T18" fmla="*/ 44 w 231"/>
              <a:gd name="T19" fmla="*/ 213 h 435"/>
              <a:gd name="T20" fmla="*/ 221 w 231"/>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435">
                <a:moveTo>
                  <a:pt x="221" y="399"/>
                </a:moveTo>
                <a:lnTo>
                  <a:pt x="221" y="399"/>
                </a:lnTo>
                <a:cubicBezTo>
                  <a:pt x="230" y="408"/>
                  <a:pt x="230" y="417"/>
                  <a:pt x="221" y="426"/>
                </a:cubicBezTo>
                <a:cubicBezTo>
                  <a:pt x="213" y="434"/>
                  <a:pt x="204" y="434"/>
                  <a:pt x="204" y="426"/>
                </a:cubicBezTo>
                <a:cubicBezTo>
                  <a:pt x="9" y="230"/>
                  <a:pt x="9" y="230"/>
                  <a:pt x="9" y="230"/>
                </a:cubicBezTo>
                <a:cubicBezTo>
                  <a:pt x="0" y="222"/>
                  <a:pt x="0" y="213"/>
                  <a:pt x="9" y="204"/>
                </a:cubicBezTo>
                <a:cubicBezTo>
                  <a:pt x="204" y="9"/>
                  <a:pt x="204" y="9"/>
                  <a:pt x="204" y="9"/>
                </a:cubicBezTo>
                <a:cubicBezTo>
                  <a:pt x="204" y="0"/>
                  <a:pt x="213" y="0"/>
                  <a:pt x="221" y="9"/>
                </a:cubicBezTo>
                <a:cubicBezTo>
                  <a:pt x="230" y="17"/>
                  <a:pt x="230" y="26"/>
                  <a:pt x="221" y="36"/>
                </a:cubicBezTo>
                <a:cubicBezTo>
                  <a:pt x="44" y="213"/>
                  <a:pt x="44" y="213"/>
                  <a:pt x="44" y="213"/>
                </a:cubicBezTo>
                <a:lnTo>
                  <a:pt x="221" y="399"/>
                </a:lnTo>
              </a:path>
            </a:pathLst>
          </a:custGeom>
          <a:solidFill>
            <a:schemeClr val="accent4"/>
          </a:solidFill>
          <a:ln>
            <a:noFill/>
          </a:ln>
          <a:effectLst/>
        </p:spPr>
        <p:txBody>
          <a:bodyPr wrap="none" anchor="ctr"/>
          <a:lstStyle/>
          <a:p>
            <a:endParaRPr lang="en-US">
              <a:latin typeface="Trebuchet MS" pitchFamily="34" charset="0"/>
            </a:endParaRPr>
          </a:p>
        </p:txBody>
      </p:sp>
      <p:sp>
        <p:nvSpPr>
          <p:cNvPr id="370" name="Freeform 38"/>
          <p:cNvSpPr>
            <a:spLocks noChangeArrowheads="1"/>
          </p:cNvSpPr>
          <p:nvPr userDrawn="1"/>
        </p:nvSpPr>
        <p:spPr bwMode="auto">
          <a:xfrm>
            <a:off x="7050337" y="3688604"/>
            <a:ext cx="62831" cy="10890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accent4"/>
          </a:solidFill>
          <a:ln>
            <a:noFill/>
          </a:ln>
          <a:effectLst/>
        </p:spPr>
        <p:txBody>
          <a:bodyPr wrap="none" anchor="ctr"/>
          <a:lstStyle/>
          <a:p>
            <a:endParaRPr lang="en-US">
              <a:latin typeface="Trebuchet MS" pitchFamily="34" charset="0"/>
            </a:endParaRPr>
          </a:p>
        </p:txBody>
      </p:sp>
      <p:sp>
        <p:nvSpPr>
          <p:cNvPr id="371" name="Freeform 39"/>
          <p:cNvSpPr>
            <a:spLocks noChangeArrowheads="1"/>
          </p:cNvSpPr>
          <p:nvPr userDrawn="1"/>
        </p:nvSpPr>
        <p:spPr bwMode="auto">
          <a:xfrm>
            <a:off x="425817" y="4184973"/>
            <a:ext cx="111003" cy="62831"/>
          </a:xfrm>
          <a:custGeom>
            <a:avLst/>
            <a:gdLst>
              <a:gd name="T0" fmla="*/ 195 w 232"/>
              <a:gd name="T1" fmla="*/ 9 h 133"/>
              <a:gd name="T2" fmla="*/ 195 w 232"/>
              <a:gd name="T3" fmla="*/ 9 h 133"/>
              <a:gd name="T4" fmla="*/ 222 w 232"/>
              <a:gd name="T5" fmla="*/ 9 h 133"/>
              <a:gd name="T6" fmla="*/ 222 w 232"/>
              <a:gd name="T7" fmla="*/ 26 h 133"/>
              <a:gd name="T8" fmla="*/ 125 w 232"/>
              <a:gd name="T9" fmla="*/ 124 h 133"/>
              <a:gd name="T10" fmla="*/ 107 w 232"/>
              <a:gd name="T11" fmla="*/ 124 h 133"/>
              <a:gd name="T12" fmla="*/ 9 w 232"/>
              <a:gd name="T13" fmla="*/ 26 h 133"/>
              <a:gd name="T14" fmla="*/ 9 w 232"/>
              <a:gd name="T15" fmla="*/ 9 h 133"/>
              <a:gd name="T16" fmla="*/ 27 w 232"/>
              <a:gd name="T17" fmla="*/ 9 h 133"/>
              <a:gd name="T18" fmla="*/ 116 w 232"/>
              <a:gd name="T19" fmla="*/ 79 h 133"/>
              <a:gd name="T20" fmla="*/ 195 w 232"/>
              <a:gd name="T21" fmla="*/ 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195" y="9"/>
                </a:moveTo>
                <a:lnTo>
                  <a:pt x="195" y="9"/>
                </a:lnTo>
                <a:cubicBezTo>
                  <a:pt x="204" y="0"/>
                  <a:pt x="213" y="0"/>
                  <a:pt x="222" y="9"/>
                </a:cubicBezTo>
                <a:cubicBezTo>
                  <a:pt x="231" y="9"/>
                  <a:pt x="231" y="26"/>
                  <a:pt x="222" y="26"/>
                </a:cubicBezTo>
                <a:cubicBezTo>
                  <a:pt x="125" y="124"/>
                  <a:pt x="125" y="124"/>
                  <a:pt x="125" y="124"/>
                </a:cubicBezTo>
                <a:cubicBezTo>
                  <a:pt x="125" y="132"/>
                  <a:pt x="107" y="132"/>
                  <a:pt x="107" y="124"/>
                </a:cubicBezTo>
                <a:cubicBezTo>
                  <a:pt x="9" y="26"/>
                  <a:pt x="9" y="26"/>
                  <a:pt x="9" y="26"/>
                </a:cubicBezTo>
                <a:cubicBezTo>
                  <a:pt x="0" y="26"/>
                  <a:pt x="0" y="9"/>
                  <a:pt x="9" y="9"/>
                </a:cubicBezTo>
                <a:cubicBezTo>
                  <a:pt x="9" y="0"/>
                  <a:pt x="27" y="0"/>
                  <a:pt x="27" y="9"/>
                </a:cubicBezTo>
                <a:cubicBezTo>
                  <a:pt x="116" y="79"/>
                  <a:pt x="116" y="79"/>
                  <a:pt x="116" y="79"/>
                </a:cubicBezTo>
                <a:lnTo>
                  <a:pt x="195" y="9"/>
                </a:lnTo>
              </a:path>
            </a:pathLst>
          </a:custGeom>
          <a:solidFill>
            <a:schemeClr val="accent4"/>
          </a:solidFill>
          <a:ln>
            <a:noFill/>
          </a:ln>
          <a:effectLst/>
        </p:spPr>
        <p:txBody>
          <a:bodyPr wrap="none" anchor="ctr"/>
          <a:lstStyle/>
          <a:p>
            <a:endParaRPr lang="en-US">
              <a:latin typeface="Trebuchet MS" pitchFamily="34" charset="0"/>
            </a:endParaRPr>
          </a:p>
        </p:txBody>
      </p:sp>
      <p:sp>
        <p:nvSpPr>
          <p:cNvPr id="372" name="Freeform 40"/>
          <p:cNvSpPr>
            <a:spLocks noChangeArrowheads="1"/>
          </p:cNvSpPr>
          <p:nvPr userDrawn="1"/>
        </p:nvSpPr>
        <p:spPr bwMode="auto">
          <a:xfrm>
            <a:off x="897053" y="4184973"/>
            <a:ext cx="111001" cy="62831"/>
          </a:xfrm>
          <a:custGeom>
            <a:avLst/>
            <a:gdLst>
              <a:gd name="T0" fmla="*/ 28 w 232"/>
              <a:gd name="T1" fmla="*/ 124 h 133"/>
              <a:gd name="T2" fmla="*/ 28 w 232"/>
              <a:gd name="T3" fmla="*/ 124 h 133"/>
              <a:gd name="T4" fmla="*/ 10 w 232"/>
              <a:gd name="T5" fmla="*/ 124 h 133"/>
              <a:gd name="T6" fmla="*/ 10 w 232"/>
              <a:gd name="T7" fmla="*/ 97 h 133"/>
              <a:gd name="T8" fmla="*/ 107 w 232"/>
              <a:gd name="T9" fmla="*/ 9 h 133"/>
              <a:gd name="T10" fmla="*/ 125 w 232"/>
              <a:gd name="T11" fmla="*/ 9 h 133"/>
              <a:gd name="T12" fmla="*/ 222 w 232"/>
              <a:gd name="T13" fmla="*/ 97 h 133"/>
              <a:gd name="T14" fmla="*/ 222 w 232"/>
              <a:gd name="T15" fmla="*/ 124 h 133"/>
              <a:gd name="T16" fmla="*/ 196 w 232"/>
              <a:gd name="T17" fmla="*/ 124 h 133"/>
              <a:gd name="T18" fmla="*/ 116 w 232"/>
              <a:gd name="T19" fmla="*/ 44 h 133"/>
              <a:gd name="T20" fmla="*/ 28 w 232"/>
              <a:gd name="T21" fmla="*/ 12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28" y="124"/>
                </a:moveTo>
                <a:lnTo>
                  <a:pt x="28" y="124"/>
                </a:lnTo>
                <a:cubicBezTo>
                  <a:pt x="28" y="132"/>
                  <a:pt x="10" y="132"/>
                  <a:pt x="10" y="124"/>
                </a:cubicBezTo>
                <a:cubicBezTo>
                  <a:pt x="0" y="115"/>
                  <a:pt x="0" y="106"/>
                  <a:pt x="10" y="97"/>
                </a:cubicBezTo>
                <a:cubicBezTo>
                  <a:pt x="107" y="9"/>
                  <a:pt x="107" y="9"/>
                  <a:pt x="107" y="9"/>
                </a:cubicBezTo>
                <a:cubicBezTo>
                  <a:pt x="107" y="0"/>
                  <a:pt x="125" y="0"/>
                  <a:pt x="125" y="9"/>
                </a:cubicBezTo>
                <a:cubicBezTo>
                  <a:pt x="222" y="97"/>
                  <a:pt x="222" y="97"/>
                  <a:pt x="222" y="97"/>
                </a:cubicBezTo>
                <a:cubicBezTo>
                  <a:pt x="231" y="106"/>
                  <a:pt x="231" y="115"/>
                  <a:pt x="222" y="124"/>
                </a:cubicBezTo>
                <a:cubicBezTo>
                  <a:pt x="213" y="132"/>
                  <a:pt x="204" y="132"/>
                  <a:pt x="196" y="124"/>
                </a:cubicBezTo>
                <a:cubicBezTo>
                  <a:pt x="116" y="44"/>
                  <a:pt x="116" y="44"/>
                  <a:pt x="116" y="44"/>
                </a:cubicBezTo>
                <a:lnTo>
                  <a:pt x="28" y="124"/>
                </a:lnTo>
              </a:path>
            </a:pathLst>
          </a:custGeom>
          <a:solidFill>
            <a:schemeClr val="accent4"/>
          </a:solidFill>
          <a:ln>
            <a:noFill/>
          </a:ln>
          <a:effectLst/>
        </p:spPr>
        <p:txBody>
          <a:bodyPr wrap="none" anchor="ctr"/>
          <a:lstStyle/>
          <a:p>
            <a:endParaRPr lang="en-US">
              <a:latin typeface="Trebuchet MS" pitchFamily="34" charset="0"/>
            </a:endParaRPr>
          </a:p>
        </p:txBody>
      </p:sp>
      <p:sp>
        <p:nvSpPr>
          <p:cNvPr id="373" name="Freeform 41"/>
          <p:cNvSpPr>
            <a:spLocks noChangeArrowheads="1"/>
          </p:cNvSpPr>
          <p:nvPr userDrawn="1"/>
        </p:nvSpPr>
        <p:spPr bwMode="auto">
          <a:xfrm>
            <a:off x="1389231" y="4159840"/>
            <a:ext cx="62831" cy="111001"/>
          </a:xfrm>
          <a:custGeom>
            <a:avLst/>
            <a:gdLst>
              <a:gd name="T0" fmla="*/ 8 w 133"/>
              <a:gd name="T1" fmla="*/ 204 h 232"/>
              <a:gd name="T2" fmla="*/ 8 w 133"/>
              <a:gd name="T3" fmla="*/ 204 h 232"/>
              <a:gd name="T4" fmla="*/ 8 w 133"/>
              <a:gd name="T5" fmla="*/ 231 h 232"/>
              <a:gd name="T6" fmla="*/ 35 w 133"/>
              <a:gd name="T7" fmla="*/ 231 h 232"/>
              <a:gd name="T8" fmla="*/ 132 w 133"/>
              <a:gd name="T9" fmla="*/ 133 h 232"/>
              <a:gd name="T10" fmla="*/ 132 w 133"/>
              <a:gd name="T11" fmla="*/ 107 h 232"/>
              <a:gd name="T12" fmla="*/ 35 w 133"/>
              <a:gd name="T13" fmla="*/ 10 h 232"/>
              <a:gd name="T14" fmla="*/ 8 w 133"/>
              <a:gd name="T15" fmla="*/ 10 h 232"/>
              <a:gd name="T16" fmla="*/ 8 w 133"/>
              <a:gd name="T17" fmla="*/ 36 h 232"/>
              <a:gd name="T18" fmla="*/ 88 w 133"/>
              <a:gd name="T19" fmla="*/ 116 h 232"/>
              <a:gd name="T20" fmla="*/ 8 w 133"/>
              <a:gd name="T21" fmla="*/ 20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2">
                <a:moveTo>
                  <a:pt x="8" y="204"/>
                </a:moveTo>
                <a:lnTo>
                  <a:pt x="8" y="204"/>
                </a:lnTo>
                <a:cubicBezTo>
                  <a:pt x="0" y="213"/>
                  <a:pt x="0" y="222"/>
                  <a:pt x="8" y="231"/>
                </a:cubicBezTo>
                <a:cubicBezTo>
                  <a:pt x="17" y="231"/>
                  <a:pt x="26" y="231"/>
                  <a:pt x="35" y="231"/>
                </a:cubicBezTo>
                <a:cubicBezTo>
                  <a:pt x="132" y="133"/>
                  <a:pt x="132" y="133"/>
                  <a:pt x="132" y="133"/>
                </a:cubicBezTo>
                <a:cubicBezTo>
                  <a:pt x="132" y="125"/>
                  <a:pt x="132" y="116"/>
                  <a:pt x="132" y="107"/>
                </a:cubicBezTo>
                <a:cubicBezTo>
                  <a:pt x="35" y="10"/>
                  <a:pt x="35" y="10"/>
                  <a:pt x="35" y="10"/>
                </a:cubicBezTo>
                <a:cubicBezTo>
                  <a:pt x="26" y="0"/>
                  <a:pt x="17" y="0"/>
                  <a:pt x="8" y="10"/>
                </a:cubicBezTo>
                <a:cubicBezTo>
                  <a:pt x="0" y="18"/>
                  <a:pt x="0" y="27"/>
                  <a:pt x="8" y="36"/>
                </a:cubicBezTo>
                <a:cubicBezTo>
                  <a:pt x="88" y="116"/>
                  <a:pt x="88" y="116"/>
                  <a:pt x="88" y="116"/>
                </a:cubicBezTo>
                <a:lnTo>
                  <a:pt x="8" y="204"/>
                </a:lnTo>
              </a:path>
            </a:pathLst>
          </a:custGeom>
          <a:solidFill>
            <a:schemeClr val="accent4"/>
          </a:solidFill>
          <a:ln>
            <a:noFill/>
          </a:ln>
          <a:effectLst/>
        </p:spPr>
        <p:txBody>
          <a:bodyPr wrap="none" anchor="ctr"/>
          <a:lstStyle/>
          <a:p>
            <a:endParaRPr lang="en-US">
              <a:latin typeface="Trebuchet MS" pitchFamily="34" charset="0"/>
            </a:endParaRPr>
          </a:p>
        </p:txBody>
      </p:sp>
      <p:sp>
        <p:nvSpPr>
          <p:cNvPr id="374" name="Freeform 42"/>
          <p:cNvSpPr>
            <a:spLocks noChangeArrowheads="1"/>
          </p:cNvSpPr>
          <p:nvPr userDrawn="1"/>
        </p:nvSpPr>
        <p:spPr bwMode="auto">
          <a:xfrm>
            <a:off x="3271608" y="4155651"/>
            <a:ext cx="111003" cy="207343"/>
          </a:xfrm>
          <a:custGeom>
            <a:avLst/>
            <a:gdLst>
              <a:gd name="T0" fmla="*/ 10 w 232"/>
              <a:gd name="T1" fmla="*/ 399 h 435"/>
              <a:gd name="T2" fmla="*/ 10 w 232"/>
              <a:gd name="T3" fmla="*/ 399 h 435"/>
              <a:gd name="T4" fmla="*/ 10 w 232"/>
              <a:gd name="T5" fmla="*/ 426 h 435"/>
              <a:gd name="T6" fmla="*/ 28 w 232"/>
              <a:gd name="T7" fmla="*/ 426 h 435"/>
              <a:gd name="T8" fmla="*/ 222 w 232"/>
              <a:gd name="T9" fmla="*/ 230 h 435"/>
              <a:gd name="T10" fmla="*/ 222 w 232"/>
              <a:gd name="T11" fmla="*/ 204 h 435"/>
              <a:gd name="T12" fmla="*/ 28 w 232"/>
              <a:gd name="T13" fmla="*/ 9 h 435"/>
              <a:gd name="T14" fmla="*/ 10 w 232"/>
              <a:gd name="T15" fmla="*/ 9 h 435"/>
              <a:gd name="T16" fmla="*/ 10 w 232"/>
              <a:gd name="T17" fmla="*/ 36 h 435"/>
              <a:gd name="T18" fmla="*/ 187 w 232"/>
              <a:gd name="T19" fmla="*/ 213 h 435"/>
              <a:gd name="T20" fmla="*/ 10 w 232"/>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435">
                <a:moveTo>
                  <a:pt x="10" y="399"/>
                </a:moveTo>
                <a:lnTo>
                  <a:pt x="10" y="399"/>
                </a:lnTo>
                <a:cubicBezTo>
                  <a:pt x="0" y="408"/>
                  <a:pt x="0" y="417"/>
                  <a:pt x="10" y="426"/>
                </a:cubicBezTo>
                <a:cubicBezTo>
                  <a:pt x="10" y="434"/>
                  <a:pt x="28" y="434"/>
                  <a:pt x="28" y="426"/>
                </a:cubicBezTo>
                <a:cubicBezTo>
                  <a:pt x="222" y="230"/>
                  <a:pt x="222" y="230"/>
                  <a:pt x="222" y="230"/>
                </a:cubicBezTo>
                <a:cubicBezTo>
                  <a:pt x="231" y="222"/>
                  <a:pt x="231" y="213"/>
                  <a:pt x="222" y="204"/>
                </a:cubicBezTo>
                <a:cubicBezTo>
                  <a:pt x="28" y="9"/>
                  <a:pt x="28" y="9"/>
                  <a:pt x="28" y="9"/>
                </a:cubicBezTo>
                <a:cubicBezTo>
                  <a:pt x="28" y="0"/>
                  <a:pt x="10" y="0"/>
                  <a:pt x="10" y="9"/>
                </a:cubicBezTo>
                <a:cubicBezTo>
                  <a:pt x="0" y="17"/>
                  <a:pt x="0" y="26"/>
                  <a:pt x="10" y="36"/>
                </a:cubicBezTo>
                <a:cubicBezTo>
                  <a:pt x="187" y="213"/>
                  <a:pt x="187" y="213"/>
                  <a:pt x="187" y="213"/>
                </a:cubicBezTo>
                <a:lnTo>
                  <a:pt x="10" y="399"/>
                </a:lnTo>
              </a:path>
            </a:pathLst>
          </a:custGeom>
          <a:solidFill>
            <a:schemeClr val="accent4"/>
          </a:solidFill>
          <a:ln>
            <a:noFill/>
          </a:ln>
          <a:effectLst/>
        </p:spPr>
        <p:txBody>
          <a:bodyPr wrap="none" anchor="ctr"/>
          <a:lstStyle/>
          <a:p>
            <a:endParaRPr lang="en-US">
              <a:latin typeface="Trebuchet MS" pitchFamily="34" charset="0"/>
            </a:endParaRPr>
          </a:p>
        </p:txBody>
      </p:sp>
      <p:sp>
        <p:nvSpPr>
          <p:cNvPr id="375" name="Freeform 43"/>
          <p:cNvSpPr>
            <a:spLocks noChangeArrowheads="1"/>
          </p:cNvSpPr>
          <p:nvPr userDrawn="1"/>
        </p:nvSpPr>
        <p:spPr bwMode="auto">
          <a:xfrm>
            <a:off x="2735917" y="4159840"/>
            <a:ext cx="203154" cy="111001"/>
          </a:xfrm>
          <a:custGeom>
            <a:avLst/>
            <a:gdLst>
              <a:gd name="T0" fmla="*/ 398 w 427"/>
              <a:gd name="T1" fmla="*/ 231 h 232"/>
              <a:gd name="T2" fmla="*/ 398 w 427"/>
              <a:gd name="T3" fmla="*/ 231 h 232"/>
              <a:gd name="T4" fmla="*/ 416 w 427"/>
              <a:gd name="T5" fmla="*/ 231 h 232"/>
              <a:gd name="T6" fmla="*/ 416 w 427"/>
              <a:gd name="T7" fmla="*/ 204 h 232"/>
              <a:gd name="T8" fmla="*/ 222 w 427"/>
              <a:gd name="T9" fmla="*/ 10 h 232"/>
              <a:gd name="T10" fmla="*/ 204 w 427"/>
              <a:gd name="T11" fmla="*/ 10 h 232"/>
              <a:gd name="T12" fmla="*/ 0 w 427"/>
              <a:gd name="T13" fmla="*/ 204 h 232"/>
              <a:gd name="T14" fmla="*/ 0 w 427"/>
              <a:gd name="T15" fmla="*/ 231 h 232"/>
              <a:gd name="T16" fmla="*/ 26 w 427"/>
              <a:gd name="T17" fmla="*/ 231 h 232"/>
              <a:gd name="T18" fmla="*/ 213 w 427"/>
              <a:gd name="T19" fmla="*/ 54 h 232"/>
              <a:gd name="T20" fmla="*/ 398 w 427"/>
              <a:gd name="T21" fmla="*/ 23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232">
                <a:moveTo>
                  <a:pt x="398" y="231"/>
                </a:moveTo>
                <a:lnTo>
                  <a:pt x="398" y="231"/>
                </a:lnTo>
                <a:lnTo>
                  <a:pt x="416" y="231"/>
                </a:lnTo>
                <a:cubicBezTo>
                  <a:pt x="426" y="222"/>
                  <a:pt x="426" y="213"/>
                  <a:pt x="416" y="204"/>
                </a:cubicBezTo>
                <a:cubicBezTo>
                  <a:pt x="222" y="10"/>
                  <a:pt x="222" y="10"/>
                  <a:pt x="222" y="10"/>
                </a:cubicBezTo>
                <a:cubicBezTo>
                  <a:pt x="222" y="0"/>
                  <a:pt x="204" y="0"/>
                  <a:pt x="204" y="10"/>
                </a:cubicBezTo>
                <a:cubicBezTo>
                  <a:pt x="0" y="204"/>
                  <a:pt x="0" y="204"/>
                  <a:pt x="0" y="204"/>
                </a:cubicBezTo>
                <a:cubicBezTo>
                  <a:pt x="0" y="213"/>
                  <a:pt x="0" y="222"/>
                  <a:pt x="0" y="231"/>
                </a:cubicBezTo>
                <a:cubicBezTo>
                  <a:pt x="9" y="231"/>
                  <a:pt x="18" y="231"/>
                  <a:pt x="26" y="231"/>
                </a:cubicBezTo>
                <a:cubicBezTo>
                  <a:pt x="213" y="54"/>
                  <a:pt x="213" y="54"/>
                  <a:pt x="213" y="54"/>
                </a:cubicBezTo>
                <a:lnTo>
                  <a:pt x="398" y="231"/>
                </a:lnTo>
              </a:path>
            </a:pathLst>
          </a:custGeom>
          <a:solidFill>
            <a:schemeClr val="accent4"/>
          </a:solidFill>
          <a:ln>
            <a:noFill/>
          </a:ln>
          <a:effectLst/>
        </p:spPr>
        <p:txBody>
          <a:bodyPr wrap="none" anchor="ctr"/>
          <a:lstStyle/>
          <a:p>
            <a:endParaRPr lang="en-US">
              <a:latin typeface="Trebuchet MS" pitchFamily="34" charset="0"/>
            </a:endParaRPr>
          </a:p>
        </p:txBody>
      </p:sp>
      <p:sp>
        <p:nvSpPr>
          <p:cNvPr id="376" name="Freeform 44"/>
          <p:cNvSpPr>
            <a:spLocks noChangeArrowheads="1"/>
          </p:cNvSpPr>
          <p:nvPr userDrawn="1"/>
        </p:nvSpPr>
        <p:spPr bwMode="auto">
          <a:xfrm>
            <a:off x="2264681" y="4159840"/>
            <a:ext cx="203155" cy="111001"/>
          </a:xfrm>
          <a:custGeom>
            <a:avLst/>
            <a:gdLst>
              <a:gd name="T0" fmla="*/ 26 w 426"/>
              <a:gd name="T1" fmla="*/ 10 h 232"/>
              <a:gd name="T2" fmla="*/ 26 w 426"/>
              <a:gd name="T3" fmla="*/ 10 h 232"/>
              <a:gd name="T4" fmla="*/ 0 w 426"/>
              <a:gd name="T5" fmla="*/ 10 h 232"/>
              <a:gd name="T6" fmla="*/ 0 w 426"/>
              <a:gd name="T7" fmla="*/ 36 h 232"/>
              <a:gd name="T8" fmla="*/ 203 w 426"/>
              <a:gd name="T9" fmla="*/ 231 h 232"/>
              <a:gd name="T10" fmla="*/ 221 w 426"/>
              <a:gd name="T11" fmla="*/ 231 h 232"/>
              <a:gd name="T12" fmla="*/ 416 w 426"/>
              <a:gd name="T13" fmla="*/ 36 h 232"/>
              <a:gd name="T14" fmla="*/ 416 w 426"/>
              <a:gd name="T15" fmla="*/ 10 h 232"/>
              <a:gd name="T16" fmla="*/ 398 w 426"/>
              <a:gd name="T17" fmla="*/ 10 h 232"/>
              <a:gd name="T18" fmla="*/ 213 w 426"/>
              <a:gd name="T19" fmla="*/ 186 h 232"/>
              <a:gd name="T20" fmla="*/ 26 w 426"/>
              <a:gd name="T21"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6" h="232">
                <a:moveTo>
                  <a:pt x="26" y="10"/>
                </a:moveTo>
                <a:lnTo>
                  <a:pt x="26" y="10"/>
                </a:lnTo>
                <a:cubicBezTo>
                  <a:pt x="17" y="0"/>
                  <a:pt x="9" y="0"/>
                  <a:pt x="0" y="10"/>
                </a:cubicBezTo>
                <a:cubicBezTo>
                  <a:pt x="0" y="18"/>
                  <a:pt x="0" y="27"/>
                  <a:pt x="0" y="36"/>
                </a:cubicBezTo>
                <a:cubicBezTo>
                  <a:pt x="203" y="231"/>
                  <a:pt x="203" y="231"/>
                  <a:pt x="203" y="231"/>
                </a:cubicBezTo>
                <a:lnTo>
                  <a:pt x="221" y="231"/>
                </a:lnTo>
                <a:cubicBezTo>
                  <a:pt x="416" y="36"/>
                  <a:pt x="416" y="36"/>
                  <a:pt x="416" y="36"/>
                </a:cubicBezTo>
                <a:cubicBezTo>
                  <a:pt x="425" y="27"/>
                  <a:pt x="425" y="18"/>
                  <a:pt x="416" y="10"/>
                </a:cubicBezTo>
                <a:cubicBezTo>
                  <a:pt x="416" y="0"/>
                  <a:pt x="398" y="0"/>
                  <a:pt x="398" y="10"/>
                </a:cubicBezTo>
                <a:cubicBezTo>
                  <a:pt x="213" y="186"/>
                  <a:pt x="213" y="186"/>
                  <a:pt x="213" y="186"/>
                </a:cubicBezTo>
                <a:lnTo>
                  <a:pt x="26" y="10"/>
                </a:lnTo>
              </a:path>
            </a:pathLst>
          </a:custGeom>
          <a:solidFill>
            <a:schemeClr val="accent4"/>
          </a:solidFill>
          <a:ln>
            <a:noFill/>
          </a:ln>
          <a:effectLst/>
        </p:spPr>
        <p:txBody>
          <a:bodyPr wrap="none" anchor="ctr"/>
          <a:lstStyle/>
          <a:p>
            <a:endParaRPr lang="en-US">
              <a:latin typeface="Trebuchet MS" pitchFamily="34" charset="0"/>
            </a:endParaRPr>
          </a:p>
        </p:txBody>
      </p:sp>
      <p:sp>
        <p:nvSpPr>
          <p:cNvPr id="377" name="Freeform 88"/>
          <p:cNvSpPr>
            <a:spLocks noChangeArrowheads="1"/>
          </p:cNvSpPr>
          <p:nvPr userDrawn="1"/>
        </p:nvSpPr>
        <p:spPr bwMode="auto">
          <a:xfrm>
            <a:off x="1877222" y="4614320"/>
            <a:ext cx="35604" cy="33510"/>
          </a:xfrm>
          <a:custGeom>
            <a:avLst/>
            <a:gdLst>
              <a:gd name="T0" fmla="*/ 36 w 73"/>
              <a:gd name="T1" fmla="*/ 70 h 71"/>
              <a:gd name="T2" fmla="*/ 36 w 73"/>
              <a:gd name="T3" fmla="*/ 70 h 71"/>
              <a:gd name="T4" fmla="*/ 72 w 73"/>
              <a:gd name="T5" fmla="*/ 35 h 71"/>
              <a:gd name="T6" fmla="*/ 36 w 73"/>
              <a:gd name="T7" fmla="*/ 0 h 71"/>
              <a:gd name="T8" fmla="*/ 0 w 73"/>
              <a:gd name="T9" fmla="*/ 35 h 71"/>
              <a:gd name="T10" fmla="*/ 36 w 73"/>
              <a:gd name="T11" fmla="*/ 70 h 71"/>
            </a:gdLst>
            <a:ahLst/>
            <a:cxnLst>
              <a:cxn ang="0">
                <a:pos x="T0" y="T1"/>
              </a:cxn>
              <a:cxn ang="0">
                <a:pos x="T2" y="T3"/>
              </a:cxn>
              <a:cxn ang="0">
                <a:pos x="T4" y="T5"/>
              </a:cxn>
              <a:cxn ang="0">
                <a:pos x="T6" y="T7"/>
              </a:cxn>
              <a:cxn ang="0">
                <a:pos x="T8" y="T9"/>
              </a:cxn>
              <a:cxn ang="0">
                <a:pos x="T10" y="T11"/>
              </a:cxn>
            </a:cxnLst>
            <a:rect l="0" t="0" r="r" b="b"/>
            <a:pathLst>
              <a:path w="73" h="71">
                <a:moveTo>
                  <a:pt x="36" y="70"/>
                </a:moveTo>
                <a:lnTo>
                  <a:pt x="36" y="70"/>
                </a:lnTo>
                <a:cubicBezTo>
                  <a:pt x="53" y="70"/>
                  <a:pt x="72" y="53"/>
                  <a:pt x="72" y="35"/>
                </a:cubicBezTo>
                <a:cubicBezTo>
                  <a:pt x="72" y="9"/>
                  <a:pt x="53" y="0"/>
                  <a:pt x="36" y="0"/>
                </a:cubicBezTo>
                <a:cubicBezTo>
                  <a:pt x="9" y="0"/>
                  <a:pt x="0" y="9"/>
                  <a:pt x="0" y="35"/>
                </a:cubicBezTo>
                <a:cubicBezTo>
                  <a:pt x="0" y="53"/>
                  <a:pt x="9" y="70"/>
                  <a:pt x="36" y="70"/>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378" name="Freeform 89"/>
          <p:cNvSpPr>
            <a:spLocks noChangeArrowheads="1"/>
          </p:cNvSpPr>
          <p:nvPr userDrawn="1"/>
        </p:nvSpPr>
        <p:spPr bwMode="auto">
          <a:xfrm>
            <a:off x="1864656" y="4652019"/>
            <a:ext cx="58642" cy="111003"/>
          </a:xfrm>
          <a:custGeom>
            <a:avLst/>
            <a:gdLst>
              <a:gd name="T0" fmla="*/ 107 w 124"/>
              <a:gd name="T1" fmla="*/ 0 h 232"/>
              <a:gd name="T2" fmla="*/ 107 w 124"/>
              <a:gd name="T3" fmla="*/ 0 h 232"/>
              <a:gd name="T4" fmla="*/ 9 w 124"/>
              <a:gd name="T5" fmla="*/ 0 h 232"/>
              <a:gd name="T6" fmla="*/ 0 w 124"/>
              <a:gd name="T7" fmla="*/ 0 h 232"/>
              <a:gd name="T8" fmla="*/ 0 w 124"/>
              <a:gd name="T9" fmla="*/ 18 h 232"/>
              <a:gd name="T10" fmla="*/ 0 w 124"/>
              <a:gd name="T11" fmla="*/ 115 h 232"/>
              <a:gd name="T12" fmla="*/ 26 w 124"/>
              <a:gd name="T13" fmla="*/ 115 h 232"/>
              <a:gd name="T14" fmla="*/ 26 w 124"/>
              <a:gd name="T15" fmla="*/ 231 h 232"/>
              <a:gd name="T16" fmla="*/ 98 w 124"/>
              <a:gd name="T17" fmla="*/ 231 h 232"/>
              <a:gd name="T18" fmla="*/ 98 w 124"/>
              <a:gd name="T19" fmla="*/ 115 h 232"/>
              <a:gd name="T20" fmla="*/ 123 w 124"/>
              <a:gd name="T21" fmla="*/ 115 h 232"/>
              <a:gd name="T22" fmla="*/ 123 w 124"/>
              <a:gd name="T23" fmla="*/ 18 h 232"/>
              <a:gd name="T24" fmla="*/ 123 w 124"/>
              <a:gd name="T25" fmla="*/ 0 h 232"/>
              <a:gd name="T26" fmla="*/ 107 w 124"/>
              <a:gd name="T2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232">
                <a:moveTo>
                  <a:pt x="107" y="0"/>
                </a:moveTo>
                <a:lnTo>
                  <a:pt x="107" y="0"/>
                </a:lnTo>
                <a:cubicBezTo>
                  <a:pt x="9" y="0"/>
                  <a:pt x="9" y="0"/>
                  <a:pt x="9" y="0"/>
                </a:cubicBezTo>
                <a:cubicBezTo>
                  <a:pt x="9" y="0"/>
                  <a:pt x="9" y="0"/>
                  <a:pt x="0" y="0"/>
                </a:cubicBezTo>
                <a:cubicBezTo>
                  <a:pt x="0" y="9"/>
                  <a:pt x="0" y="9"/>
                  <a:pt x="0" y="18"/>
                </a:cubicBezTo>
                <a:cubicBezTo>
                  <a:pt x="0" y="115"/>
                  <a:pt x="0" y="115"/>
                  <a:pt x="0" y="115"/>
                </a:cubicBezTo>
                <a:cubicBezTo>
                  <a:pt x="26" y="115"/>
                  <a:pt x="26" y="115"/>
                  <a:pt x="26" y="115"/>
                </a:cubicBezTo>
                <a:cubicBezTo>
                  <a:pt x="26" y="231"/>
                  <a:pt x="26" y="231"/>
                  <a:pt x="26" y="231"/>
                </a:cubicBezTo>
                <a:cubicBezTo>
                  <a:pt x="98" y="231"/>
                  <a:pt x="98" y="231"/>
                  <a:pt x="98" y="231"/>
                </a:cubicBezTo>
                <a:cubicBezTo>
                  <a:pt x="98" y="115"/>
                  <a:pt x="98" y="115"/>
                  <a:pt x="98" y="115"/>
                </a:cubicBezTo>
                <a:cubicBezTo>
                  <a:pt x="123" y="115"/>
                  <a:pt x="123" y="115"/>
                  <a:pt x="123" y="115"/>
                </a:cubicBezTo>
                <a:cubicBezTo>
                  <a:pt x="123" y="18"/>
                  <a:pt x="123" y="18"/>
                  <a:pt x="123" y="18"/>
                </a:cubicBezTo>
                <a:cubicBezTo>
                  <a:pt x="123" y="9"/>
                  <a:pt x="123" y="9"/>
                  <a:pt x="123" y="0"/>
                </a:cubicBezTo>
                <a:cubicBezTo>
                  <a:pt x="115" y="0"/>
                  <a:pt x="115" y="0"/>
                  <a:pt x="107" y="0"/>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379" name="Freeform 90"/>
          <p:cNvSpPr>
            <a:spLocks noChangeArrowheads="1"/>
          </p:cNvSpPr>
          <p:nvPr userDrawn="1"/>
        </p:nvSpPr>
        <p:spPr bwMode="auto">
          <a:xfrm>
            <a:off x="1309645" y="4572432"/>
            <a:ext cx="228288" cy="228288"/>
          </a:xfrm>
          <a:custGeom>
            <a:avLst/>
            <a:gdLst>
              <a:gd name="T0" fmla="*/ 239 w 480"/>
              <a:gd name="T1" fmla="*/ 8 h 479"/>
              <a:gd name="T2" fmla="*/ 239 w 480"/>
              <a:gd name="T3" fmla="*/ 8 h 479"/>
              <a:gd name="T4" fmla="*/ 0 w 480"/>
              <a:gd name="T5" fmla="*/ 248 h 479"/>
              <a:gd name="T6" fmla="*/ 239 w 480"/>
              <a:gd name="T7" fmla="*/ 478 h 479"/>
              <a:gd name="T8" fmla="*/ 479 w 480"/>
              <a:gd name="T9" fmla="*/ 239 h 479"/>
              <a:gd name="T10" fmla="*/ 239 w 480"/>
              <a:gd name="T11" fmla="*/ 8 h 479"/>
              <a:gd name="T12" fmla="*/ 239 w 480"/>
              <a:gd name="T13" fmla="*/ 434 h 479"/>
              <a:gd name="T14" fmla="*/ 239 w 480"/>
              <a:gd name="T15" fmla="*/ 434 h 479"/>
              <a:gd name="T16" fmla="*/ 53 w 480"/>
              <a:gd name="T17" fmla="*/ 248 h 479"/>
              <a:gd name="T18" fmla="*/ 239 w 480"/>
              <a:gd name="T19" fmla="*/ 53 h 479"/>
              <a:gd name="T20" fmla="*/ 426 w 480"/>
              <a:gd name="T21" fmla="*/ 239 h 479"/>
              <a:gd name="T22" fmla="*/ 239 w 480"/>
              <a:gd name="T23" fmla="*/ 434 h 479"/>
              <a:gd name="T24" fmla="*/ 177 w 480"/>
              <a:gd name="T25" fmla="*/ 283 h 479"/>
              <a:gd name="T26" fmla="*/ 177 w 480"/>
              <a:gd name="T27" fmla="*/ 283 h 479"/>
              <a:gd name="T28" fmla="*/ 160 w 480"/>
              <a:gd name="T29" fmla="*/ 274 h 479"/>
              <a:gd name="T30" fmla="*/ 151 w 480"/>
              <a:gd name="T31" fmla="*/ 239 h 479"/>
              <a:gd name="T32" fmla="*/ 177 w 480"/>
              <a:gd name="T33" fmla="*/ 204 h 479"/>
              <a:gd name="T34" fmla="*/ 195 w 480"/>
              <a:gd name="T35" fmla="*/ 204 h 479"/>
              <a:gd name="T36" fmla="*/ 204 w 480"/>
              <a:gd name="T37" fmla="*/ 221 h 479"/>
              <a:gd name="T38" fmla="*/ 239 w 480"/>
              <a:gd name="T39" fmla="*/ 204 h 479"/>
              <a:gd name="T40" fmla="*/ 177 w 480"/>
              <a:gd name="T41" fmla="*/ 168 h 479"/>
              <a:gd name="T42" fmla="*/ 124 w 480"/>
              <a:gd name="T43" fmla="*/ 195 h 479"/>
              <a:gd name="T44" fmla="*/ 107 w 480"/>
              <a:gd name="T45" fmla="*/ 239 h 479"/>
              <a:gd name="T46" fmla="*/ 124 w 480"/>
              <a:gd name="T47" fmla="*/ 292 h 479"/>
              <a:gd name="T48" fmla="*/ 177 w 480"/>
              <a:gd name="T49" fmla="*/ 310 h 479"/>
              <a:gd name="T50" fmla="*/ 213 w 480"/>
              <a:gd name="T51" fmla="*/ 301 h 479"/>
              <a:gd name="T52" fmla="*/ 239 w 480"/>
              <a:gd name="T53" fmla="*/ 274 h 479"/>
              <a:gd name="T54" fmla="*/ 213 w 480"/>
              <a:gd name="T55" fmla="*/ 265 h 479"/>
              <a:gd name="T56" fmla="*/ 177 w 480"/>
              <a:gd name="T57" fmla="*/ 283 h 479"/>
              <a:gd name="T58" fmla="*/ 310 w 480"/>
              <a:gd name="T59" fmla="*/ 283 h 479"/>
              <a:gd name="T60" fmla="*/ 310 w 480"/>
              <a:gd name="T61" fmla="*/ 283 h 479"/>
              <a:gd name="T62" fmla="*/ 292 w 480"/>
              <a:gd name="T63" fmla="*/ 274 h 479"/>
              <a:gd name="T64" fmla="*/ 284 w 480"/>
              <a:gd name="T65" fmla="*/ 239 h 479"/>
              <a:gd name="T66" fmla="*/ 310 w 480"/>
              <a:gd name="T67" fmla="*/ 204 h 479"/>
              <a:gd name="T68" fmla="*/ 328 w 480"/>
              <a:gd name="T69" fmla="*/ 204 h 479"/>
              <a:gd name="T70" fmla="*/ 337 w 480"/>
              <a:gd name="T71" fmla="*/ 221 h 479"/>
              <a:gd name="T72" fmla="*/ 372 w 480"/>
              <a:gd name="T73" fmla="*/ 204 h 479"/>
              <a:gd name="T74" fmla="*/ 310 w 480"/>
              <a:gd name="T75" fmla="*/ 168 h 479"/>
              <a:gd name="T76" fmla="*/ 257 w 480"/>
              <a:gd name="T77" fmla="*/ 195 h 479"/>
              <a:gd name="T78" fmla="*/ 239 w 480"/>
              <a:gd name="T79" fmla="*/ 239 h 479"/>
              <a:gd name="T80" fmla="*/ 257 w 480"/>
              <a:gd name="T81" fmla="*/ 292 h 479"/>
              <a:gd name="T82" fmla="*/ 310 w 480"/>
              <a:gd name="T83" fmla="*/ 310 h 479"/>
              <a:gd name="T84" fmla="*/ 346 w 480"/>
              <a:gd name="T85" fmla="*/ 301 h 479"/>
              <a:gd name="T86" fmla="*/ 372 w 480"/>
              <a:gd name="T87" fmla="*/ 274 h 479"/>
              <a:gd name="T88" fmla="*/ 337 w 480"/>
              <a:gd name="T89" fmla="*/ 265 h 479"/>
              <a:gd name="T90" fmla="*/ 310 w 480"/>
              <a:gd name="T91" fmla="*/ 28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0" h="479">
                <a:moveTo>
                  <a:pt x="239" y="8"/>
                </a:moveTo>
                <a:lnTo>
                  <a:pt x="239" y="8"/>
                </a:lnTo>
                <a:cubicBezTo>
                  <a:pt x="107" y="8"/>
                  <a:pt x="0" y="115"/>
                  <a:pt x="0" y="248"/>
                </a:cubicBezTo>
                <a:cubicBezTo>
                  <a:pt x="0" y="381"/>
                  <a:pt x="107" y="478"/>
                  <a:pt x="239" y="478"/>
                </a:cubicBezTo>
                <a:cubicBezTo>
                  <a:pt x="372" y="478"/>
                  <a:pt x="479" y="372"/>
                  <a:pt x="479" y="239"/>
                </a:cubicBezTo>
                <a:cubicBezTo>
                  <a:pt x="479" y="106"/>
                  <a:pt x="363" y="0"/>
                  <a:pt x="239" y="8"/>
                </a:cubicBezTo>
                <a:close/>
                <a:moveTo>
                  <a:pt x="239" y="434"/>
                </a:moveTo>
                <a:lnTo>
                  <a:pt x="239" y="434"/>
                </a:lnTo>
                <a:cubicBezTo>
                  <a:pt x="133" y="434"/>
                  <a:pt x="53" y="346"/>
                  <a:pt x="53" y="248"/>
                </a:cubicBezTo>
                <a:cubicBezTo>
                  <a:pt x="53" y="142"/>
                  <a:pt x="133" y="53"/>
                  <a:pt x="239" y="53"/>
                </a:cubicBezTo>
                <a:cubicBezTo>
                  <a:pt x="337" y="53"/>
                  <a:pt x="426" y="133"/>
                  <a:pt x="426" y="239"/>
                </a:cubicBezTo>
                <a:cubicBezTo>
                  <a:pt x="426" y="346"/>
                  <a:pt x="346" y="425"/>
                  <a:pt x="239" y="434"/>
                </a:cubicBezTo>
                <a:close/>
                <a:moveTo>
                  <a:pt x="177" y="283"/>
                </a:moveTo>
                <a:lnTo>
                  <a:pt x="177" y="283"/>
                </a:lnTo>
                <a:cubicBezTo>
                  <a:pt x="169" y="283"/>
                  <a:pt x="160" y="283"/>
                  <a:pt x="160" y="274"/>
                </a:cubicBezTo>
                <a:cubicBezTo>
                  <a:pt x="151" y="265"/>
                  <a:pt x="151" y="257"/>
                  <a:pt x="151" y="239"/>
                </a:cubicBezTo>
                <a:cubicBezTo>
                  <a:pt x="151" y="212"/>
                  <a:pt x="160" y="204"/>
                  <a:pt x="177" y="204"/>
                </a:cubicBezTo>
                <a:cubicBezTo>
                  <a:pt x="186" y="204"/>
                  <a:pt x="186" y="204"/>
                  <a:pt x="195" y="204"/>
                </a:cubicBezTo>
                <a:cubicBezTo>
                  <a:pt x="195" y="212"/>
                  <a:pt x="204" y="212"/>
                  <a:pt x="204" y="221"/>
                </a:cubicBezTo>
                <a:cubicBezTo>
                  <a:pt x="239" y="204"/>
                  <a:pt x="239" y="204"/>
                  <a:pt x="239" y="204"/>
                </a:cubicBezTo>
                <a:cubicBezTo>
                  <a:pt x="222" y="186"/>
                  <a:pt x="204" y="168"/>
                  <a:pt x="177" y="168"/>
                </a:cubicBezTo>
                <a:cubicBezTo>
                  <a:pt x="160" y="168"/>
                  <a:pt x="142" y="177"/>
                  <a:pt x="124" y="195"/>
                </a:cubicBezTo>
                <a:cubicBezTo>
                  <a:pt x="116" y="204"/>
                  <a:pt x="107" y="221"/>
                  <a:pt x="107" y="239"/>
                </a:cubicBezTo>
                <a:cubicBezTo>
                  <a:pt x="107" y="265"/>
                  <a:pt x="116" y="283"/>
                  <a:pt x="124" y="292"/>
                </a:cubicBezTo>
                <a:cubicBezTo>
                  <a:pt x="142" y="310"/>
                  <a:pt x="160" y="310"/>
                  <a:pt x="177" y="310"/>
                </a:cubicBezTo>
                <a:cubicBezTo>
                  <a:pt x="186" y="310"/>
                  <a:pt x="204" y="310"/>
                  <a:pt x="213" y="301"/>
                </a:cubicBezTo>
                <a:cubicBezTo>
                  <a:pt x="222" y="301"/>
                  <a:pt x="230" y="292"/>
                  <a:pt x="239" y="274"/>
                </a:cubicBezTo>
                <a:cubicBezTo>
                  <a:pt x="213" y="265"/>
                  <a:pt x="213" y="265"/>
                  <a:pt x="213" y="265"/>
                </a:cubicBezTo>
                <a:cubicBezTo>
                  <a:pt x="204" y="274"/>
                  <a:pt x="195" y="283"/>
                  <a:pt x="177" y="283"/>
                </a:cubicBezTo>
                <a:close/>
                <a:moveTo>
                  <a:pt x="310" y="283"/>
                </a:moveTo>
                <a:lnTo>
                  <a:pt x="310" y="283"/>
                </a:lnTo>
                <a:cubicBezTo>
                  <a:pt x="301" y="283"/>
                  <a:pt x="292" y="283"/>
                  <a:pt x="292" y="274"/>
                </a:cubicBezTo>
                <a:cubicBezTo>
                  <a:pt x="284" y="265"/>
                  <a:pt x="284" y="257"/>
                  <a:pt x="284" y="239"/>
                </a:cubicBezTo>
                <a:cubicBezTo>
                  <a:pt x="284" y="212"/>
                  <a:pt x="292" y="204"/>
                  <a:pt x="310" y="204"/>
                </a:cubicBezTo>
                <a:cubicBezTo>
                  <a:pt x="319" y="204"/>
                  <a:pt x="319" y="204"/>
                  <a:pt x="328" y="204"/>
                </a:cubicBezTo>
                <a:cubicBezTo>
                  <a:pt x="328" y="212"/>
                  <a:pt x="337" y="212"/>
                  <a:pt x="337" y="221"/>
                </a:cubicBezTo>
                <a:cubicBezTo>
                  <a:pt x="372" y="204"/>
                  <a:pt x="372" y="204"/>
                  <a:pt x="372" y="204"/>
                </a:cubicBezTo>
                <a:cubicBezTo>
                  <a:pt x="355" y="186"/>
                  <a:pt x="337" y="168"/>
                  <a:pt x="310" y="168"/>
                </a:cubicBezTo>
                <a:cubicBezTo>
                  <a:pt x="292" y="168"/>
                  <a:pt x="275" y="177"/>
                  <a:pt x="257" y="195"/>
                </a:cubicBezTo>
                <a:cubicBezTo>
                  <a:pt x="248" y="204"/>
                  <a:pt x="239" y="221"/>
                  <a:pt x="239" y="239"/>
                </a:cubicBezTo>
                <a:cubicBezTo>
                  <a:pt x="239" y="265"/>
                  <a:pt x="248" y="283"/>
                  <a:pt x="257" y="292"/>
                </a:cubicBezTo>
                <a:cubicBezTo>
                  <a:pt x="275" y="310"/>
                  <a:pt x="292" y="310"/>
                  <a:pt x="310" y="310"/>
                </a:cubicBezTo>
                <a:cubicBezTo>
                  <a:pt x="319" y="310"/>
                  <a:pt x="337" y="310"/>
                  <a:pt x="346" y="301"/>
                </a:cubicBezTo>
                <a:cubicBezTo>
                  <a:pt x="355" y="301"/>
                  <a:pt x="363" y="292"/>
                  <a:pt x="372" y="274"/>
                </a:cubicBezTo>
                <a:cubicBezTo>
                  <a:pt x="337" y="265"/>
                  <a:pt x="337" y="265"/>
                  <a:pt x="337" y="265"/>
                </a:cubicBezTo>
                <a:cubicBezTo>
                  <a:pt x="337" y="274"/>
                  <a:pt x="328" y="283"/>
                  <a:pt x="310" y="283"/>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80" name="Freeform 91"/>
          <p:cNvSpPr>
            <a:spLocks noChangeArrowheads="1"/>
          </p:cNvSpPr>
          <p:nvPr userDrawn="1"/>
        </p:nvSpPr>
        <p:spPr bwMode="auto">
          <a:xfrm>
            <a:off x="438383" y="2693776"/>
            <a:ext cx="83775" cy="215720"/>
          </a:xfrm>
          <a:custGeom>
            <a:avLst/>
            <a:gdLst>
              <a:gd name="T0" fmla="*/ 151 w 178"/>
              <a:gd name="T1" fmla="*/ 0 h 454"/>
              <a:gd name="T2" fmla="*/ 151 w 178"/>
              <a:gd name="T3" fmla="*/ 0 h 454"/>
              <a:gd name="T4" fmla="*/ 18 w 178"/>
              <a:gd name="T5" fmla="*/ 0 h 454"/>
              <a:gd name="T6" fmla="*/ 0 w 178"/>
              <a:gd name="T7" fmla="*/ 28 h 454"/>
              <a:gd name="T8" fmla="*/ 0 w 178"/>
              <a:gd name="T9" fmla="*/ 453 h 454"/>
              <a:gd name="T10" fmla="*/ 89 w 178"/>
              <a:gd name="T11" fmla="*/ 355 h 454"/>
              <a:gd name="T12" fmla="*/ 177 w 178"/>
              <a:gd name="T13" fmla="*/ 453 h 454"/>
              <a:gd name="T14" fmla="*/ 177 w 178"/>
              <a:gd name="T15" fmla="*/ 28 h 454"/>
              <a:gd name="T16" fmla="*/ 151 w 178"/>
              <a:gd name="T1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454">
                <a:moveTo>
                  <a:pt x="151" y="0"/>
                </a:moveTo>
                <a:lnTo>
                  <a:pt x="151" y="0"/>
                </a:lnTo>
                <a:cubicBezTo>
                  <a:pt x="18" y="0"/>
                  <a:pt x="18" y="0"/>
                  <a:pt x="18" y="0"/>
                </a:cubicBezTo>
                <a:cubicBezTo>
                  <a:pt x="8" y="0"/>
                  <a:pt x="0" y="10"/>
                  <a:pt x="0" y="28"/>
                </a:cubicBezTo>
                <a:cubicBezTo>
                  <a:pt x="0" y="453"/>
                  <a:pt x="0" y="453"/>
                  <a:pt x="0" y="453"/>
                </a:cubicBezTo>
                <a:cubicBezTo>
                  <a:pt x="89" y="355"/>
                  <a:pt x="89" y="355"/>
                  <a:pt x="89" y="355"/>
                </a:cubicBezTo>
                <a:cubicBezTo>
                  <a:pt x="177" y="453"/>
                  <a:pt x="177" y="453"/>
                  <a:pt x="177" y="453"/>
                </a:cubicBezTo>
                <a:cubicBezTo>
                  <a:pt x="177" y="28"/>
                  <a:pt x="177" y="28"/>
                  <a:pt x="177" y="28"/>
                </a:cubicBezTo>
                <a:cubicBezTo>
                  <a:pt x="177" y="10"/>
                  <a:pt x="168" y="0"/>
                  <a:pt x="151" y="0"/>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381" name="Freeform 92"/>
          <p:cNvSpPr>
            <a:spLocks noChangeArrowheads="1"/>
          </p:cNvSpPr>
          <p:nvPr userDrawn="1"/>
        </p:nvSpPr>
        <p:spPr bwMode="auto">
          <a:xfrm>
            <a:off x="1318022" y="2693776"/>
            <a:ext cx="211533" cy="215720"/>
          </a:xfrm>
          <a:custGeom>
            <a:avLst/>
            <a:gdLst>
              <a:gd name="T0" fmla="*/ 168 w 444"/>
              <a:gd name="T1" fmla="*/ 284 h 454"/>
              <a:gd name="T2" fmla="*/ 168 w 444"/>
              <a:gd name="T3" fmla="*/ 284 h 454"/>
              <a:gd name="T4" fmla="*/ 70 w 444"/>
              <a:gd name="T5" fmla="*/ 240 h 454"/>
              <a:gd name="T6" fmla="*/ 70 w 444"/>
              <a:gd name="T7" fmla="*/ 275 h 454"/>
              <a:gd name="T8" fmla="*/ 168 w 444"/>
              <a:gd name="T9" fmla="*/ 311 h 454"/>
              <a:gd name="T10" fmla="*/ 168 w 444"/>
              <a:gd name="T11" fmla="*/ 284 h 454"/>
              <a:gd name="T12" fmla="*/ 168 w 444"/>
              <a:gd name="T13" fmla="*/ 178 h 454"/>
              <a:gd name="T14" fmla="*/ 168 w 444"/>
              <a:gd name="T15" fmla="*/ 178 h 454"/>
              <a:gd name="T16" fmla="*/ 70 w 444"/>
              <a:gd name="T17" fmla="*/ 143 h 454"/>
              <a:gd name="T18" fmla="*/ 70 w 444"/>
              <a:gd name="T19" fmla="*/ 169 h 454"/>
              <a:gd name="T20" fmla="*/ 168 w 444"/>
              <a:gd name="T21" fmla="*/ 213 h 454"/>
              <a:gd name="T22" fmla="*/ 168 w 444"/>
              <a:gd name="T23" fmla="*/ 178 h 454"/>
              <a:gd name="T24" fmla="*/ 434 w 444"/>
              <a:gd name="T25" fmla="*/ 10 h 454"/>
              <a:gd name="T26" fmla="*/ 434 w 444"/>
              <a:gd name="T27" fmla="*/ 10 h 454"/>
              <a:gd name="T28" fmla="*/ 408 w 444"/>
              <a:gd name="T29" fmla="*/ 0 h 454"/>
              <a:gd name="T30" fmla="*/ 221 w 444"/>
              <a:gd name="T31" fmla="*/ 81 h 454"/>
              <a:gd name="T32" fmla="*/ 35 w 444"/>
              <a:gd name="T33" fmla="*/ 0 h 454"/>
              <a:gd name="T34" fmla="*/ 9 w 444"/>
              <a:gd name="T35" fmla="*/ 10 h 454"/>
              <a:gd name="T36" fmla="*/ 0 w 444"/>
              <a:gd name="T37" fmla="*/ 28 h 454"/>
              <a:gd name="T38" fmla="*/ 0 w 444"/>
              <a:gd name="T39" fmla="*/ 347 h 454"/>
              <a:gd name="T40" fmla="*/ 9 w 444"/>
              <a:gd name="T41" fmla="*/ 364 h 454"/>
              <a:gd name="T42" fmla="*/ 212 w 444"/>
              <a:gd name="T43" fmla="*/ 444 h 454"/>
              <a:gd name="T44" fmla="*/ 212 w 444"/>
              <a:gd name="T45" fmla="*/ 444 h 454"/>
              <a:gd name="T46" fmla="*/ 221 w 444"/>
              <a:gd name="T47" fmla="*/ 453 h 454"/>
              <a:gd name="T48" fmla="*/ 221 w 444"/>
              <a:gd name="T49" fmla="*/ 444 h 454"/>
              <a:gd name="T50" fmla="*/ 230 w 444"/>
              <a:gd name="T51" fmla="*/ 444 h 454"/>
              <a:gd name="T52" fmla="*/ 425 w 444"/>
              <a:gd name="T53" fmla="*/ 364 h 454"/>
              <a:gd name="T54" fmla="*/ 443 w 444"/>
              <a:gd name="T55" fmla="*/ 347 h 454"/>
              <a:gd name="T56" fmla="*/ 443 w 444"/>
              <a:gd name="T57" fmla="*/ 28 h 454"/>
              <a:gd name="T58" fmla="*/ 434 w 444"/>
              <a:gd name="T59" fmla="*/ 10 h 454"/>
              <a:gd name="T60" fmla="*/ 195 w 444"/>
              <a:gd name="T61" fmla="*/ 400 h 454"/>
              <a:gd name="T62" fmla="*/ 195 w 444"/>
              <a:gd name="T63" fmla="*/ 400 h 454"/>
              <a:gd name="T64" fmla="*/ 35 w 444"/>
              <a:gd name="T65" fmla="*/ 338 h 454"/>
              <a:gd name="T66" fmla="*/ 35 w 444"/>
              <a:gd name="T67" fmla="*/ 54 h 454"/>
              <a:gd name="T68" fmla="*/ 195 w 444"/>
              <a:gd name="T69" fmla="*/ 116 h 454"/>
              <a:gd name="T70" fmla="*/ 195 w 444"/>
              <a:gd name="T71" fmla="*/ 400 h 454"/>
              <a:gd name="T72" fmla="*/ 408 w 444"/>
              <a:gd name="T73" fmla="*/ 338 h 454"/>
              <a:gd name="T74" fmla="*/ 408 w 444"/>
              <a:gd name="T75" fmla="*/ 338 h 454"/>
              <a:gd name="T76" fmla="*/ 248 w 444"/>
              <a:gd name="T77" fmla="*/ 400 h 454"/>
              <a:gd name="T78" fmla="*/ 248 w 444"/>
              <a:gd name="T79" fmla="*/ 116 h 454"/>
              <a:gd name="T80" fmla="*/ 408 w 444"/>
              <a:gd name="T81" fmla="*/ 54 h 454"/>
              <a:gd name="T82" fmla="*/ 408 w 444"/>
              <a:gd name="T83" fmla="*/ 338 h 454"/>
              <a:gd name="T84" fmla="*/ 372 w 444"/>
              <a:gd name="T85" fmla="*/ 240 h 454"/>
              <a:gd name="T86" fmla="*/ 372 w 444"/>
              <a:gd name="T87" fmla="*/ 240 h 454"/>
              <a:gd name="T88" fmla="*/ 274 w 444"/>
              <a:gd name="T89" fmla="*/ 284 h 454"/>
              <a:gd name="T90" fmla="*/ 274 w 444"/>
              <a:gd name="T91" fmla="*/ 311 h 454"/>
              <a:gd name="T92" fmla="*/ 372 w 444"/>
              <a:gd name="T93" fmla="*/ 275 h 454"/>
              <a:gd name="T94" fmla="*/ 372 w 444"/>
              <a:gd name="T95" fmla="*/ 240 h 454"/>
              <a:gd name="T96" fmla="*/ 372 w 444"/>
              <a:gd name="T97" fmla="*/ 143 h 454"/>
              <a:gd name="T98" fmla="*/ 372 w 444"/>
              <a:gd name="T99" fmla="*/ 143 h 454"/>
              <a:gd name="T100" fmla="*/ 274 w 444"/>
              <a:gd name="T101" fmla="*/ 178 h 454"/>
              <a:gd name="T102" fmla="*/ 274 w 444"/>
              <a:gd name="T103" fmla="*/ 213 h 454"/>
              <a:gd name="T104" fmla="*/ 372 w 444"/>
              <a:gd name="T105" fmla="*/ 169 h 454"/>
              <a:gd name="T106" fmla="*/ 372 w 444"/>
              <a:gd name="T107" fmla="*/ 14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4" h="454">
                <a:moveTo>
                  <a:pt x="168" y="284"/>
                </a:moveTo>
                <a:lnTo>
                  <a:pt x="168" y="284"/>
                </a:lnTo>
                <a:cubicBezTo>
                  <a:pt x="70" y="240"/>
                  <a:pt x="70" y="240"/>
                  <a:pt x="70" y="240"/>
                </a:cubicBezTo>
                <a:cubicBezTo>
                  <a:pt x="70" y="275"/>
                  <a:pt x="70" y="275"/>
                  <a:pt x="70" y="275"/>
                </a:cubicBezTo>
                <a:cubicBezTo>
                  <a:pt x="168" y="311"/>
                  <a:pt x="168" y="311"/>
                  <a:pt x="168" y="311"/>
                </a:cubicBezTo>
                <a:lnTo>
                  <a:pt x="168" y="284"/>
                </a:lnTo>
                <a:close/>
                <a:moveTo>
                  <a:pt x="168" y="178"/>
                </a:moveTo>
                <a:lnTo>
                  <a:pt x="168" y="178"/>
                </a:lnTo>
                <a:cubicBezTo>
                  <a:pt x="70" y="143"/>
                  <a:pt x="70" y="143"/>
                  <a:pt x="70" y="143"/>
                </a:cubicBezTo>
                <a:cubicBezTo>
                  <a:pt x="70" y="169"/>
                  <a:pt x="70" y="169"/>
                  <a:pt x="70" y="169"/>
                </a:cubicBezTo>
                <a:cubicBezTo>
                  <a:pt x="168" y="213"/>
                  <a:pt x="168" y="213"/>
                  <a:pt x="168" y="213"/>
                </a:cubicBezTo>
                <a:lnTo>
                  <a:pt x="168" y="178"/>
                </a:lnTo>
                <a:close/>
                <a:moveTo>
                  <a:pt x="434" y="10"/>
                </a:moveTo>
                <a:lnTo>
                  <a:pt x="434" y="10"/>
                </a:lnTo>
                <a:cubicBezTo>
                  <a:pt x="425" y="0"/>
                  <a:pt x="417" y="0"/>
                  <a:pt x="408" y="0"/>
                </a:cubicBezTo>
                <a:cubicBezTo>
                  <a:pt x="221" y="81"/>
                  <a:pt x="221" y="81"/>
                  <a:pt x="221" y="81"/>
                </a:cubicBezTo>
                <a:cubicBezTo>
                  <a:pt x="35" y="0"/>
                  <a:pt x="35" y="0"/>
                  <a:pt x="35" y="0"/>
                </a:cubicBezTo>
                <a:cubicBezTo>
                  <a:pt x="26" y="0"/>
                  <a:pt x="17" y="0"/>
                  <a:pt x="9" y="10"/>
                </a:cubicBezTo>
                <a:cubicBezTo>
                  <a:pt x="0" y="10"/>
                  <a:pt x="0" y="19"/>
                  <a:pt x="0" y="28"/>
                </a:cubicBezTo>
                <a:cubicBezTo>
                  <a:pt x="0" y="347"/>
                  <a:pt x="0" y="347"/>
                  <a:pt x="0" y="347"/>
                </a:cubicBezTo>
                <a:cubicBezTo>
                  <a:pt x="0" y="355"/>
                  <a:pt x="0" y="364"/>
                  <a:pt x="9" y="364"/>
                </a:cubicBezTo>
                <a:cubicBezTo>
                  <a:pt x="212" y="444"/>
                  <a:pt x="212" y="444"/>
                  <a:pt x="212" y="444"/>
                </a:cubicBezTo>
                <a:lnTo>
                  <a:pt x="212" y="444"/>
                </a:lnTo>
                <a:cubicBezTo>
                  <a:pt x="221" y="453"/>
                  <a:pt x="221" y="453"/>
                  <a:pt x="221" y="453"/>
                </a:cubicBezTo>
                <a:cubicBezTo>
                  <a:pt x="221" y="453"/>
                  <a:pt x="221" y="453"/>
                  <a:pt x="221" y="444"/>
                </a:cubicBezTo>
                <a:cubicBezTo>
                  <a:pt x="230" y="444"/>
                  <a:pt x="230" y="444"/>
                  <a:pt x="230" y="444"/>
                </a:cubicBezTo>
                <a:cubicBezTo>
                  <a:pt x="425" y="364"/>
                  <a:pt x="425" y="364"/>
                  <a:pt x="425" y="364"/>
                </a:cubicBezTo>
                <a:cubicBezTo>
                  <a:pt x="434" y="364"/>
                  <a:pt x="443" y="355"/>
                  <a:pt x="443" y="347"/>
                </a:cubicBezTo>
                <a:cubicBezTo>
                  <a:pt x="443" y="28"/>
                  <a:pt x="443" y="28"/>
                  <a:pt x="443" y="28"/>
                </a:cubicBezTo>
                <a:cubicBezTo>
                  <a:pt x="443" y="19"/>
                  <a:pt x="443" y="10"/>
                  <a:pt x="434" y="10"/>
                </a:cubicBezTo>
                <a:close/>
                <a:moveTo>
                  <a:pt x="195" y="400"/>
                </a:moveTo>
                <a:lnTo>
                  <a:pt x="195" y="400"/>
                </a:lnTo>
                <a:cubicBezTo>
                  <a:pt x="35" y="338"/>
                  <a:pt x="35" y="338"/>
                  <a:pt x="35" y="338"/>
                </a:cubicBezTo>
                <a:cubicBezTo>
                  <a:pt x="35" y="54"/>
                  <a:pt x="35" y="54"/>
                  <a:pt x="35" y="54"/>
                </a:cubicBezTo>
                <a:cubicBezTo>
                  <a:pt x="195" y="116"/>
                  <a:pt x="195" y="116"/>
                  <a:pt x="195" y="116"/>
                </a:cubicBezTo>
                <a:lnTo>
                  <a:pt x="195" y="400"/>
                </a:lnTo>
                <a:close/>
                <a:moveTo>
                  <a:pt x="408" y="338"/>
                </a:moveTo>
                <a:lnTo>
                  <a:pt x="408" y="338"/>
                </a:lnTo>
                <a:cubicBezTo>
                  <a:pt x="248" y="400"/>
                  <a:pt x="248" y="400"/>
                  <a:pt x="248" y="400"/>
                </a:cubicBezTo>
                <a:cubicBezTo>
                  <a:pt x="248" y="116"/>
                  <a:pt x="248" y="116"/>
                  <a:pt x="248" y="116"/>
                </a:cubicBezTo>
                <a:cubicBezTo>
                  <a:pt x="408" y="54"/>
                  <a:pt x="408" y="54"/>
                  <a:pt x="408" y="54"/>
                </a:cubicBezTo>
                <a:lnTo>
                  <a:pt x="408" y="338"/>
                </a:lnTo>
                <a:close/>
                <a:moveTo>
                  <a:pt x="372" y="240"/>
                </a:moveTo>
                <a:lnTo>
                  <a:pt x="372" y="240"/>
                </a:lnTo>
                <a:cubicBezTo>
                  <a:pt x="274" y="284"/>
                  <a:pt x="274" y="284"/>
                  <a:pt x="274" y="284"/>
                </a:cubicBezTo>
                <a:cubicBezTo>
                  <a:pt x="274" y="311"/>
                  <a:pt x="274" y="311"/>
                  <a:pt x="274" y="311"/>
                </a:cubicBezTo>
                <a:cubicBezTo>
                  <a:pt x="372" y="275"/>
                  <a:pt x="372" y="275"/>
                  <a:pt x="372" y="275"/>
                </a:cubicBezTo>
                <a:lnTo>
                  <a:pt x="372" y="240"/>
                </a:lnTo>
                <a:close/>
                <a:moveTo>
                  <a:pt x="372" y="143"/>
                </a:moveTo>
                <a:lnTo>
                  <a:pt x="372" y="143"/>
                </a:lnTo>
                <a:cubicBezTo>
                  <a:pt x="274" y="178"/>
                  <a:pt x="274" y="178"/>
                  <a:pt x="274" y="178"/>
                </a:cubicBezTo>
                <a:cubicBezTo>
                  <a:pt x="274" y="213"/>
                  <a:pt x="274" y="213"/>
                  <a:pt x="274" y="213"/>
                </a:cubicBezTo>
                <a:cubicBezTo>
                  <a:pt x="372" y="169"/>
                  <a:pt x="372" y="169"/>
                  <a:pt x="372" y="169"/>
                </a:cubicBezTo>
                <a:lnTo>
                  <a:pt x="372" y="143"/>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82" name="Freeform 93"/>
          <p:cNvSpPr>
            <a:spLocks noChangeArrowheads="1"/>
          </p:cNvSpPr>
          <p:nvPr userDrawn="1"/>
        </p:nvSpPr>
        <p:spPr bwMode="auto">
          <a:xfrm>
            <a:off x="888676" y="2683303"/>
            <a:ext cx="125663" cy="234571"/>
          </a:xfrm>
          <a:custGeom>
            <a:avLst/>
            <a:gdLst>
              <a:gd name="T0" fmla="*/ 247 w 266"/>
              <a:gd name="T1" fmla="*/ 0 h 496"/>
              <a:gd name="T2" fmla="*/ 247 w 266"/>
              <a:gd name="T3" fmla="*/ 0 h 496"/>
              <a:gd name="T4" fmla="*/ 141 w 266"/>
              <a:gd name="T5" fmla="*/ 0 h 496"/>
              <a:gd name="T6" fmla="*/ 123 w 266"/>
              <a:gd name="T7" fmla="*/ 25 h 496"/>
              <a:gd name="T8" fmla="*/ 167 w 266"/>
              <a:gd name="T9" fmla="*/ 25 h 496"/>
              <a:gd name="T10" fmla="*/ 194 w 266"/>
              <a:gd name="T11" fmla="*/ 53 h 496"/>
              <a:gd name="T12" fmla="*/ 194 w 266"/>
              <a:gd name="T13" fmla="*/ 363 h 496"/>
              <a:gd name="T14" fmla="*/ 265 w 266"/>
              <a:gd name="T15" fmla="*/ 451 h 496"/>
              <a:gd name="T16" fmla="*/ 265 w 266"/>
              <a:gd name="T17" fmla="*/ 25 h 496"/>
              <a:gd name="T18" fmla="*/ 247 w 266"/>
              <a:gd name="T19" fmla="*/ 0 h 496"/>
              <a:gd name="T20" fmla="*/ 123 w 266"/>
              <a:gd name="T21" fmla="*/ 79 h 496"/>
              <a:gd name="T22" fmla="*/ 123 w 266"/>
              <a:gd name="T23" fmla="*/ 79 h 496"/>
              <a:gd name="T24" fmla="*/ 16 w 266"/>
              <a:gd name="T25" fmla="*/ 79 h 496"/>
              <a:gd name="T26" fmla="*/ 0 w 266"/>
              <a:gd name="T27" fmla="*/ 106 h 496"/>
              <a:gd name="T28" fmla="*/ 0 w 266"/>
              <a:gd name="T29" fmla="*/ 495 h 496"/>
              <a:gd name="T30" fmla="*/ 70 w 266"/>
              <a:gd name="T31" fmla="*/ 407 h 496"/>
              <a:gd name="T32" fmla="*/ 141 w 266"/>
              <a:gd name="T33" fmla="*/ 495 h 496"/>
              <a:gd name="T34" fmla="*/ 141 w 266"/>
              <a:gd name="T35" fmla="*/ 106 h 496"/>
              <a:gd name="T36" fmla="*/ 123 w 266"/>
              <a:gd name="T37" fmla="*/ 79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6" h="496">
                <a:moveTo>
                  <a:pt x="247" y="0"/>
                </a:moveTo>
                <a:lnTo>
                  <a:pt x="247" y="0"/>
                </a:lnTo>
                <a:cubicBezTo>
                  <a:pt x="141" y="0"/>
                  <a:pt x="141" y="0"/>
                  <a:pt x="141" y="0"/>
                </a:cubicBezTo>
                <a:cubicBezTo>
                  <a:pt x="123" y="0"/>
                  <a:pt x="123" y="17"/>
                  <a:pt x="123" y="25"/>
                </a:cubicBezTo>
                <a:cubicBezTo>
                  <a:pt x="167" y="25"/>
                  <a:pt x="167" y="25"/>
                  <a:pt x="167" y="25"/>
                </a:cubicBezTo>
                <a:cubicBezTo>
                  <a:pt x="185" y="25"/>
                  <a:pt x="194" y="35"/>
                  <a:pt x="194" y="53"/>
                </a:cubicBezTo>
                <a:cubicBezTo>
                  <a:pt x="194" y="363"/>
                  <a:pt x="194" y="363"/>
                  <a:pt x="194" y="363"/>
                </a:cubicBezTo>
                <a:cubicBezTo>
                  <a:pt x="265" y="451"/>
                  <a:pt x="265" y="451"/>
                  <a:pt x="265" y="451"/>
                </a:cubicBezTo>
                <a:cubicBezTo>
                  <a:pt x="265" y="25"/>
                  <a:pt x="265" y="25"/>
                  <a:pt x="265" y="25"/>
                </a:cubicBezTo>
                <a:cubicBezTo>
                  <a:pt x="265" y="17"/>
                  <a:pt x="256" y="0"/>
                  <a:pt x="247" y="0"/>
                </a:cubicBezTo>
                <a:close/>
                <a:moveTo>
                  <a:pt x="123" y="79"/>
                </a:moveTo>
                <a:lnTo>
                  <a:pt x="123" y="79"/>
                </a:lnTo>
                <a:cubicBezTo>
                  <a:pt x="16" y="79"/>
                  <a:pt x="16" y="79"/>
                  <a:pt x="16" y="79"/>
                </a:cubicBezTo>
                <a:cubicBezTo>
                  <a:pt x="0" y="79"/>
                  <a:pt x="0" y="88"/>
                  <a:pt x="0" y="106"/>
                </a:cubicBezTo>
                <a:cubicBezTo>
                  <a:pt x="0" y="495"/>
                  <a:pt x="0" y="495"/>
                  <a:pt x="0" y="495"/>
                </a:cubicBezTo>
                <a:cubicBezTo>
                  <a:pt x="70" y="407"/>
                  <a:pt x="70" y="407"/>
                  <a:pt x="70" y="407"/>
                </a:cubicBezTo>
                <a:cubicBezTo>
                  <a:pt x="141" y="495"/>
                  <a:pt x="141" y="495"/>
                  <a:pt x="141" y="495"/>
                </a:cubicBezTo>
                <a:cubicBezTo>
                  <a:pt x="141" y="106"/>
                  <a:pt x="141" y="106"/>
                  <a:pt x="141" y="106"/>
                </a:cubicBezTo>
                <a:cubicBezTo>
                  <a:pt x="141" y="88"/>
                  <a:pt x="132" y="79"/>
                  <a:pt x="123" y="79"/>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83" name="Freeform 94"/>
          <p:cNvSpPr>
            <a:spLocks noChangeArrowheads="1"/>
          </p:cNvSpPr>
          <p:nvPr userDrawn="1"/>
        </p:nvSpPr>
        <p:spPr bwMode="auto">
          <a:xfrm>
            <a:off x="342042" y="3162916"/>
            <a:ext cx="249232" cy="253419"/>
          </a:xfrm>
          <a:custGeom>
            <a:avLst/>
            <a:gdLst>
              <a:gd name="T0" fmla="*/ 151 w 524"/>
              <a:gd name="T1" fmla="*/ 114 h 532"/>
              <a:gd name="T2" fmla="*/ 151 w 524"/>
              <a:gd name="T3" fmla="*/ 114 h 532"/>
              <a:gd name="T4" fmla="*/ 106 w 524"/>
              <a:gd name="T5" fmla="*/ 425 h 532"/>
              <a:gd name="T6" fmla="*/ 417 w 524"/>
              <a:gd name="T7" fmla="*/ 380 h 532"/>
              <a:gd name="T8" fmla="*/ 337 w 524"/>
              <a:gd name="T9" fmla="*/ 195 h 532"/>
              <a:gd name="T10" fmla="*/ 151 w 524"/>
              <a:gd name="T11" fmla="*/ 114 h 532"/>
              <a:gd name="T12" fmla="*/ 381 w 524"/>
              <a:gd name="T13" fmla="*/ 354 h 532"/>
              <a:gd name="T14" fmla="*/ 381 w 524"/>
              <a:gd name="T15" fmla="*/ 354 h 532"/>
              <a:gd name="T16" fmla="*/ 248 w 524"/>
              <a:gd name="T17" fmla="*/ 283 h 532"/>
              <a:gd name="T18" fmla="*/ 177 w 524"/>
              <a:gd name="T19" fmla="*/ 150 h 532"/>
              <a:gd name="T20" fmla="*/ 311 w 524"/>
              <a:gd name="T21" fmla="*/ 221 h 532"/>
              <a:gd name="T22" fmla="*/ 381 w 524"/>
              <a:gd name="T23" fmla="*/ 354 h 532"/>
              <a:gd name="T24" fmla="*/ 390 w 524"/>
              <a:gd name="T25" fmla="*/ 159 h 532"/>
              <a:gd name="T26" fmla="*/ 390 w 524"/>
              <a:gd name="T27" fmla="*/ 159 h 532"/>
              <a:gd name="T28" fmla="*/ 408 w 524"/>
              <a:gd name="T29" fmla="*/ 150 h 532"/>
              <a:gd name="T30" fmla="*/ 452 w 524"/>
              <a:gd name="T31" fmla="*/ 106 h 532"/>
              <a:gd name="T32" fmla="*/ 452 w 524"/>
              <a:gd name="T33" fmla="*/ 70 h 532"/>
              <a:gd name="T34" fmla="*/ 417 w 524"/>
              <a:gd name="T35" fmla="*/ 70 h 532"/>
              <a:gd name="T36" fmla="*/ 372 w 524"/>
              <a:gd name="T37" fmla="*/ 114 h 532"/>
              <a:gd name="T38" fmla="*/ 372 w 524"/>
              <a:gd name="T39" fmla="*/ 150 h 532"/>
              <a:gd name="T40" fmla="*/ 390 w 524"/>
              <a:gd name="T41" fmla="*/ 159 h 532"/>
              <a:gd name="T42" fmla="*/ 293 w 524"/>
              <a:gd name="T43" fmla="*/ 97 h 532"/>
              <a:gd name="T44" fmla="*/ 293 w 524"/>
              <a:gd name="T45" fmla="*/ 97 h 532"/>
              <a:gd name="T46" fmla="*/ 311 w 524"/>
              <a:gd name="T47" fmla="*/ 97 h 532"/>
              <a:gd name="T48" fmla="*/ 328 w 524"/>
              <a:gd name="T49" fmla="*/ 88 h 532"/>
              <a:gd name="T50" fmla="*/ 355 w 524"/>
              <a:gd name="T51" fmla="*/ 35 h 532"/>
              <a:gd name="T52" fmla="*/ 346 w 524"/>
              <a:gd name="T53" fmla="*/ 8 h 532"/>
              <a:gd name="T54" fmla="*/ 311 w 524"/>
              <a:gd name="T55" fmla="*/ 17 h 532"/>
              <a:gd name="T56" fmla="*/ 284 w 524"/>
              <a:gd name="T57" fmla="*/ 61 h 532"/>
              <a:gd name="T58" fmla="*/ 293 w 524"/>
              <a:gd name="T59" fmla="*/ 97 h 532"/>
              <a:gd name="T60" fmla="*/ 514 w 524"/>
              <a:gd name="T61" fmla="*/ 167 h 532"/>
              <a:gd name="T62" fmla="*/ 514 w 524"/>
              <a:gd name="T63" fmla="*/ 167 h 532"/>
              <a:gd name="T64" fmla="*/ 478 w 524"/>
              <a:gd name="T65" fmla="*/ 159 h 532"/>
              <a:gd name="T66" fmla="*/ 434 w 524"/>
              <a:gd name="T67" fmla="*/ 185 h 532"/>
              <a:gd name="T68" fmla="*/ 425 w 524"/>
              <a:gd name="T69" fmla="*/ 221 h 532"/>
              <a:gd name="T70" fmla="*/ 443 w 524"/>
              <a:gd name="T71" fmla="*/ 239 h 532"/>
              <a:gd name="T72" fmla="*/ 461 w 524"/>
              <a:gd name="T73" fmla="*/ 230 h 532"/>
              <a:gd name="T74" fmla="*/ 505 w 524"/>
              <a:gd name="T75" fmla="*/ 204 h 532"/>
              <a:gd name="T76" fmla="*/ 514 w 524"/>
              <a:gd name="T77" fmla="*/ 16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532">
                <a:moveTo>
                  <a:pt x="151" y="114"/>
                </a:moveTo>
                <a:lnTo>
                  <a:pt x="151" y="114"/>
                </a:lnTo>
                <a:cubicBezTo>
                  <a:pt x="124" y="141"/>
                  <a:pt x="0" y="319"/>
                  <a:pt x="106" y="425"/>
                </a:cubicBezTo>
                <a:cubicBezTo>
                  <a:pt x="212" y="531"/>
                  <a:pt x="390" y="407"/>
                  <a:pt x="417" y="380"/>
                </a:cubicBezTo>
                <a:cubicBezTo>
                  <a:pt x="443" y="354"/>
                  <a:pt x="408" y="266"/>
                  <a:pt x="337" y="195"/>
                </a:cubicBezTo>
                <a:cubicBezTo>
                  <a:pt x="266" y="123"/>
                  <a:pt x="177" y="88"/>
                  <a:pt x="151" y="114"/>
                </a:cubicBezTo>
                <a:close/>
                <a:moveTo>
                  <a:pt x="381" y="354"/>
                </a:moveTo>
                <a:lnTo>
                  <a:pt x="381" y="354"/>
                </a:lnTo>
                <a:cubicBezTo>
                  <a:pt x="372" y="363"/>
                  <a:pt x="311" y="345"/>
                  <a:pt x="248" y="283"/>
                </a:cubicBezTo>
                <a:cubicBezTo>
                  <a:pt x="186" y="221"/>
                  <a:pt x="168" y="159"/>
                  <a:pt x="177" y="150"/>
                </a:cubicBezTo>
                <a:cubicBezTo>
                  <a:pt x="186" y="141"/>
                  <a:pt x="248" y="159"/>
                  <a:pt x="311" y="221"/>
                </a:cubicBezTo>
                <a:cubicBezTo>
                  <a:pt x="372" y="283"/>
                  <a:pt x="390" y="345"/>
                  <a:pt x="381" y="354"/>
                </a:cubicBezTo>
                <a:close/>
                <a:moveTo>
                  <a:pt x="390" y="159"/>
                </a:moveTo>
                <a:lnTo>
                  <a:pt x="390" y="159"/>
                </a:lnTo>
                <a:cubicBezTo>
                  <a:pt x="390" y="159"/>
                  <a:pt x="399" y="159"/>
                  <a:pt x="408" y="150"/>
                </a:cubicBezTo>
                <a:cubicBezTo>
                  <a:pt x="452" y="106"/>
                  <a:pt x="452" y="106"/>
                  <a:pt x="452" y="106"/>
                </a:cubicBezTo>
                <a:cubicBezTo>
                  <a:pt x="461" y="97"/>
                  <a:pt x="461" y="79"/>
                  <a:pt x="452" y="70"/>
                </a:cubicBezTo>
                <a:cubicBezTo>
                  <a:pt x="443" y="61"/>
                  <a:pt x="425" y="61"/>
                  <a:pt x="417" y="70"/>
                </a:cubicBezTo>
                <a:cubicBezTo>
                  <a:pt x="372" y="114"/>
                  <a:pt x="372" y="114"/>
                  <a:pt x="372" y="114"/>
                </a:cubicBezTo>
                <a:cubicBezTo>
                  <a:pt x="355" y="123"/>
                  <a:pt x="355" y="141"/>
                  <a:pt x="372" y="150"/>
                </a:cubicBezTo>
                <a:cubicBezTo>
                  <a:pt x="372" y="159"/>
                  <a:pt x="381" y="159"/>
                  <a:pt x="390" y="159"/>
                </a:cubicBezTo>
                <a:close/>
                <a:moveTo>
                  <a:pt x="293" y="97"/>
                </a:moveTo>
                <a:lnTo>
                  <a:pt x="293" y="97"/>
                </a:lnTo>
                <a:cubicBezTo>
                  <a:pt x="302" y="97"/>
                  <a:pt x="302" y="97"/>
                  <a:pt x="311" y="97"/>
                </a:cubicBezTo>
                <a:cubicBezTo>
                  <a:pt x="319" y="97"/>
                  <a:pt x="328" y="97"/>
                  <a:pt x="328" y="88"/>
                </a:cubicBezTo>
                <a:cubicBezTo>
                  <a:pt x="355" y="35"/>
                  <a:pt x="355" y="35"/>
                  <a:pt x="355" y="35"/>
                </a:cubicBezTo>
                <a:cubicBezTo>
                  <a:pt x="364" y="26"/>
                  <a:pt x="364" y="8"/>
                  <a:pt x="346" y="8"/>
                </a:cubicBezTo>
                <a:cubicBezTo>
                  <a:pt x="337" y="0"/>
                  <a:pt x="319" y="0"/>
                  <a:pt x="311" y="17"/>
                </a:cubicBezTo>
                <a:cubicBezTo>
                  <a:pt x="284" y="61"/>
                  <a:pt x="284" y="61"/>
                  <a:pt x="284" y="61"/>
                </a:cubicBezTo>
                <a:cubicBezTo>
                  <a:pt x="284" y="70"/>
                  <a:pt x="284" y="88"/>
                  <a:pt x="293" y="97"/>
                </a:cubicBezTo>
                <a:close/>
                <a:moveTo>
                  <a:pt x="514" y="167"/>
                </a:moveTo>
                <a:lnTo>
                  <a:pt x="514" y="167"/>
                </a:lnTo>
                <a:cubicBezTo>
                  <a:pt x="505" y="159"/>
                  <a:pt x="496" y="159"/>
                  <a:pt x="478" y="159"/>
                </a:cubicBezTo>
                <a:cubicBezTo>
                  <a:pt x="434" y="185"/>
                  <a:pt x="434" y="185"/>
                  <a:pt x="434" y="185"/>
                </a:cubicBezTo>
                <a:cubicBezTo>
                  <a:pt x="417" y="195"/>
                  <a:pt x="417" y="212"/>
                  <a:pt x="425" y="221"/>
                </a:cubicBezTo>
                <a:cubicBezTo>
                  <a:pt x="425" y="230"/>
                  <a:pt x="434" y="239"/>
                  <a:pt x="443" y="239"/>
                </a:cubicBezTo>
                <a:cubicBezTo>
                  <a:pt x="452" y="239"/>
                  <a:pt x="452" y="230"/>
                  <a:pt x="461" y="230"/>
                </a:cubicBezTo>
                <a:cubicBezTo>
                  <a:pt x="505" y="204"/>
                  <a:pt x="505" y="204"/>
                  <a:pt x="505" y="204"/>
                </a:cubicBezTo>
                <a:cubicBezTo>
                  <a:pt x="514" y="195"/>
                  <a:pt x="523" y="185"/>
                  <a:pt x="514" y="167"/>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84" name="Freeform 95"/>
          <p:cNvSpPr>
            <a:spLocks noChangeArrowheads="1"/>
          </p:cNvSpPr>
          <p:nvPr userDrawn="1"/>
        </p:nvSpPr>
        <p:spPr bwMode="auto">
          <a:xfrm>
            <a:off x="846788" y="3165010"/>
            <a:ext cx="211532" cy="211533"/>
          </a:xfrm>
          <a:custGeom>
            <a:avLst/>
            <a:gdLst>
              <a:gd name="T0" fmla="*/ 435 w 445"/>
              <a:gd name="T1" fmla="*/ 9 h 444"/>
              <a:gd name="T2" fmla="*/ 435 w 445"/>
              <a:gd name="T3" fmla="*/ 9 h 444"/>
              <a:gd name="T4" fmla="*/ 400 w 445"/>
              <a:gd name="T5" fmla="*/ 9 h 444"/>
              <a:gd name="T6" fmla="*/ 9 w 445"/>
              <a:gd name="T7" fmla="*/ 399 h 444"/>
              <a:gd name="T8" fmla="*/ 9 w 445"/>
              <a:gd name="T9" fmla="*/ 434 h 444"/>
              <a:gd name="T10" fmla="*/ 27 w 445"/>
              <a:gd name="T11" fmla="*/ 443 h 444"/>
              <a:gd name="T12" fmla="*/ 45 w 445"/>
              <a:gd name="T13" fmla="*/ 434 h 444"/>
              <a:gd name="T14" fmla="*/ 435 w 445"/>
              <a:gd name="T15" fmla="*/ 45 h 444"/>
              <a:gd name="T16" fmla="*/ 435 w 445"/>
              <a:gd name="T17" fmla="*/ 9 h 444"/>
              <a:gd name="T18" fmla="*/ 328 w 445"/>
              <a:gd name="T19" fmla="*/ 204 h 444"/>
              <a:gd name="T20" fmla="*/ 328 w 445"/>
              <a:gd name="T21" fmla="*/ 204 h 444"/>
              <a:gd name="T22" fmla="*/ 363 w 445"/>
              <a:gd name="T23" fmla="*/ 302 h 444"/>
              <a:gd name="T24" fmla="*/ 266 w 445"/>
              <a:gd name="T25" fmla="*/ 258 h 444"/>
              <a:gd name="T26" fmla="*/ 134 w 445"/>
              <a:gd name="T27" fmla="*/ 399 h 444"/>
              <a:gd name="T28" fmla="*/ 400 w 445"/>
              <a:gd name="T29" fmla="*/ 319 h 444"/>
              <a:gd name="T30" fmla="*/ 346 w 445"/>
              <a:gd name="T31" fmla="*/ 177 h 444"/>
              <a:gd name="T32" fmla="*/ 328 w 445"/>
              <a:gd name="T33" fmla="*/ 204 h 444"/>
              <a:gd name="T34" fmla="*/ 187 w 445"/>
              <a:gd name="T35" fmla="*/ 177 h 444"/>
              <a:gd name="T36" fmla="*/ 187 w 445"/>
              <a:gd name="T37" fmla="*/ 177 h 444"/>
              <a:gd name="T38" fmla="*/ 160 w 445"/>
              <a:gd name="T39" fmla="*/ 89 h 444"/>
              <a:gd name="T40" fmla="*/ 240 w 445"/>
              <a:gd name="T41" fmla="*/ 124 h 444"/>
              <a:gd name="T42" fmla="*/ 266 w 445"/>
              <a:gd name="T43" fmla="*/ 98 h 444"/>
              <a:gd name="T44" fmla="*/ 134 w 445"/>
              <a:gd name="T45" fmla="*/ 62 h 444"/>
              <a:gd name="T46" fmla="*/ 53 w 445"/>
              <a:gd name="T47" fmla="*/ 311 h 444"/>
              <a:gd name="T48" fmla="*/ 187 w 445"/>
              <a:gd name="T4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444">
                <a:moveTo>
                  <a:pt x="435" y="9"/>
                </a:moveTo>
                <a:lnTo>
                  <a:pt x="435" y="9"/>
                </a:lnTo>
                <a:cubicBezTo>
                  <a:pt x="425" y="0"/>
                  <a:pt x="408" y="0"/>
                  <a:pt x="400" y="9"/>
                </a:cubicBezTo>
                <a:cubicBezTo>
                  <a:pt x="9" y="399"/>
                  <a:pt x="9" y="399"/>
                  <a:pt x="9" y="399"/>
                </a:cubicBezTo>
                <a:cubicBezTo>
                  <a:pt x="0" y="408"/>
                  <a:pt x="0" y="425"/>
                  <a:pt x="9" y="434"/>
                </a:cubicBezTo>
                <a:cubicBezTo>
                  <a:pt x="18" y="443"/>
                  <a:pt x="18" y="443"/>
                  <a:pt x="27" y="443"/>
                </a:cubicBezTo>
                <a:cubicBezTo>
                  <a:pt x="36" y="443"/>
                  <a:pt x="36" y="443"/>
                  <a:pt x="45" y="434"/>
                </a:cubicBezTo>
                <a:cubicBezTo>
                  <a:pt x="435" y="45"/>
                  <a:pt x="435" y="45"/>
                  <a:pt x="435" y="45"/>
                </a:cubicBezTo>
                <a:cubicBezTo>
                  <a:pt x="444" y="36"/>
                  <a:pt x="444" y="27"/>
                  <a:pt x="435" y="9"/>
                </a:cubicBezTo>
                <a:close/>
                <a:moveTo>
                  <a:pt x="328" y="204"/>
                </a:moveTo>
                <a:lnTo>
                  <a:pt x="328" y="204"/>
                </a:lnTo>
                <a:cubicBezTo>
                  <a:pt x="363" y="249"/>
                  <a:pt x="372" y="293"/>
                  <a:pt x="363" y="302"/>
                </a:cubicBezTo>
                <a:cubicBezTo>
                  <a:pt x="355" y="302"/>
                  <a:pt x="319" y="293"/>
                  <a:pt x="266" y="258"/>
                </a:cubicBezTo>
                <a:cubicBezTo>
                  <a:pt x="134" y="399"/>
                  <a:pt x="134" y="399"/>
                  <a:pt x="134" y="399"/>
                </a:cubicBezTo>
                <a:cubicBezTo>
                  <a:pt x="240" y="443"/>
                  <a:pt x="372" y="346"/>
                  <a:pt x="400" y="319"/>
                </a:cubicBezTo>
                <a:cubicBezTo>
                  <a:pt x="417" y="302"/>
                  <a:pt x="400" y="240"/>
                  <a:pt x="346" y="177"/>
                </a:cubicBezTo>
                <a:lnTo>
                  <a:pt x="328" y="204"/>
                </a:lnTo>
                <a:close/>
                <a:moveTo>
                  <a:pt x="187" y="177"/>
                </a:moveTo>
                <a:lnTo>
                  <a:pt x="187" y="177"/>
                </a:lnTo>
                <a:cubicBezTo>
                  <a:pt x="160" y="133"/>
                  <a:pt x="151" y="98"/>
                  <a:pt x="160" y="89"/>
                </a:cubicBezTo>
                <a:cubicBezTo>
                  <a:pt x="160" y="89"/>
                  <a:pt x="196" y="98"/>
                  <a:pt x="240" y="124"/>
                </a:cubicBezTo>
                <a:cubicBezTo>
                  <a:pt x="266" y="98"/>
                  <a:pt x="266" y="98"/>
                  <a:pt x="266" y="98"/>
                </a:cubicBezTo>
                <a:cubicBezTo>
                  <a:pt x="204" y="53"/>
                  <a:pt x="160" y="36"/>
                  <a:pt x="134" y="62"/>
                </a:cubicBezTo>
                <a:cubicBezTo>
                  <a:pt x="106" y="80"/>
                  <a:pt x="27" y="204"/>
                  <a:pt x="53" y="311"/>
                </a:cubicBezTo>
                <a:lnTo>
                  <a:pt x="187" y="177"/>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85" name="Freeform 96"/>
          <p:cNvSpPr>
            <a:spLocks noChangeArrowheads="1"/>
          </p:cNvSpPr>
          <p:nvPr userDrawn="1"/>
        </p:nvSpPr>
        <p:spPr bwMode="auto">
          <a:xfrm>
            <a:off x="6970750" y="2739852"/>
            <a:ext cx="215720" cy="119379"/>
          </a:xfrm>
          <a:custGeom>
            <a:avLst/>
            <a:gdLst>
              <a:gd name="T0" fmla="*/ 452 w 453"/>
              <a:gd name="T1" fmla="*/ 213 h 250"/>
              <a:gd name="T2" fmla="*/ 452 w 453"/>
              <a:gd name="T3" fmla="*/ 213 h 250"/>
              <a:gd name="T4" fmla="*/ 416 w 453"/>
              <a:gd name="T5" fmla="*/ 249 h 250"/>
              <a:gd name="T6" fmla="*/ 27 w 453"/>
              <a:gd name="T7" fmla="*/ 249 h 250"/>
              <a:gd name="T8" fmla="*/ 18 w 453"/>
              <a:gd name="T9" fmla="*/ 231 h 250"/>
              <a:gd name="T10" fmla="*/ 416 w 453"/>
              <a:gd name="T11" fmla="*/ 9 h 250"/>
              <a:gd name="T12" fmla="*/ 452 w 453"/>
              <a:gd name="T13" fmla="*/ 27 h 250"/>
              <a:gd name="T14" fmla="*/ 452 w 453"/>
              <a:gd name="T15" fmla="*/ 213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250">
                <a:moveTo>
                  <a:pt x="452" y="213"/>
                </a:moveTo>
                <a:lnTo>
                  <a:pt x="452" y="213"/>
                </a:lnTo>
                <a:cubicBezTo>
                  <a:pt x="452" y="231"/>
                  <a:pt x="434" y="249"/>
                  <a:pt x="416" y="249"/>
                </a:cubicBezTo>
                <a:cubicBezTo>
                  <a:pt x="27" y="249"/>
                  <a:pt x="27" y="249"/>
                  <a:pt x="27" y="249"/>
                </a:cubicBezTo>
                <a:cubicBezTo>
                  <a:pt x="9" y="249"/>
                  <a:pt x="0" y="240"/>
                  <a:pt x="18" y="231"/>
                </a:cubicBezTo>
                <a:cubicBezTo>
                  <a:pt x="416" y="9"/>
                  <a:pt x="416" y="9"/>
                  <a:pt x="416" y="9"/>
                </a:cubicBezTo>
                <a:cubicBezTo>
                  <a:pt x="434" y="0"/>
                  <a:pt x="452" y="9"/>
                  <a:pt x="452" y="27"/>
                </a:cubicBezTo>
                <a:lnTo>
                  <a:pt x="452" y="213"/>
                </a:lnTo>
              </a:path>
            </a:pathLst>
          </a:custGeom>
          <a:solidFill>
            <a:schemeClr val="accent4"/>
          </a:solidFill>
          <a:ln>
            <a:noFill/>
          </a:ln>
          <a:effectLst/>
        </p:spPr>
        <p:txBody>
          <a:bodyPr wrap="none" anchor="ctr"/>
          <a:lstStyle/>
          <a:p>
            <a:endParaRPr lang="en-US">
              <a:latin typeface="Trebuchet MS" pitchFamily="34" charset="0"/>
            </a:endParaRPr>
          </a:p>
        </p:txBody>
      </p:sp>
      <p:sp>
        <p:nvSpPr>
          <p:cNvPr id="386" name="Freeform 97"/>
          <p:cNvSpPr>
            <a:spLocks noChangeArrowheads="1"/>
          </p:cNvSpPr>
          <p:nvPr userDrawn="1"/>
        </p:nvSpPr>
        <p:spPr bwMode="auto">
          <a:xfrm>
            <a:off x="2306569" y="2729379"/>
            <a:ext cx="117285" cy="148702"/>
          </a:xfrm>
          <a:custGeom>
            <a:avLst/>
            <a:gdLst>
              <a:gd name="T0" fmla="*/ 240 w 249"/>
              <a:gd name="T1" fmla="*/ 141 h 311"/>
              <a:gd name="T2" fmla="*/ 240 w 249"/>
              <a:gd name="T3" fmla="*/ 141 h 311"/>
              <a:gd name="T4" fmla="*/ 27 w 249"/>
              <a:gd name="T5" fmla="*/ 9 h 311"/>
              <a:gd name="T6" fmla="*/ 0 w 249"/>
              <a:gd name="T7" fmla="*/ 26 h 311"/>
              <a:gd name="T8" fmla="*/ 0 w 249"/>
              <a:gd name="T9" fmla="*/ 283 h 311"/>
              <a:gd name="T10" fmla="*/ 27 w 249"/>
              <a:gd name="T11" fmla="*/ 301 h 311"/>
              <a:gd name="T12" fmla="*/ 240 w 249"/>
              <a:gd name="T13" fmla="*/ 168 h 311"/>
              <a:gd name="T14" fmla="*/ 248 w 249"/>
              <a:gd name="T15" fmla="*/ 150 h 311"/>
              <a:gd name="T16" fmla="*/ 240 w 249"/>
              <a:gd name="T17" fmla="*/ 14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311">
                <a:moveTo>
                  <a:pt x="240" y="141"/>
                </a:moveTo>
                <a:lnTo>
                  <a:pt x="240" y="141"/>
                </a:lnTo>
                <a:cubicBezTo>
                  <a:pt x="27" y="9"/>
                  <a:pt x="27" y="9"/>
                  <a:pt x="27" y="9"/>
                </a:cubicBezTo>
                <a:cubicBezTo>
                  <a:pt x="9" y="0"/>
                  <a:pt x="0" y="9"/>
                  <a:pt x="0" y="26"/>
                </a:cubicBezTo>
                <a:cubicBezTo>
                  <a:pt x="0" y="283"/>
                  <a:pt x="0" y="283"/>
                  <a:pt x="0" y="283"/>
                </a:cubicBezTo>
                <a:cubicBezTo>
                  <a:pt x="0" y="301"/>
                  <a:pt x="9" y="310"/>
                  <a:pt x="27" y="301"/>
                </a:cubicBezTo>
                <a:cubicBezTo>
                  <a:pt x="240" y="168"/>
                  <a:pt x="240" y="168"/>
                  <a:pt x="240" y="168"/>
                </a:cubicBezTo>
                <a:cubicBezTo>
                  <a:pt x="240" y="168"/>
                  <a:pt x="248" y="159"/>
                  <a:pt x="248" y="150"/>
                </a:cubicBezTo>
                <a:lnTo>
                  <a:pt x="240" y="141"/>
                </a:lnTo>
              </a:path>
            </a:pathLst>
          </a:custGeom>
          <a:solidFill>
            <a:schemeClr val="accent4"/>
          </a:solidFill>
          <a:ln>
            <a:noFill/>
          </a:ln>
          <a:effectLst/>
        </p:spPr>
        <p:txBody>
          <a:bodyPr wrap="none" anchor="ctr"/>
          <a:lstStyle/>
          <a:p>
            <a:endParaRPr lang="en-US">
              <a:latin typeface="Trebuchet MS" pitchFamily="34" charset="0"/>
            </a:endParaRPr>
          </a:p>
        </p:txBody>
      </p:sp>
      <p:sp>
        <p:nvSpPr>
          <p:cNvPr id="387" name="Freeform 98"/>
          <p:cNvSpPr>
            <a:spLocks noChangeArrowheads="1"/>
          </p:cNvSpPr>
          <p:nvPr userDrawn="1"/>
        </p:nvSpPr>
        <p:spPr bwMode="auto">
          <a:xfrm>
            <a:off x="2859485"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8" y="0"/>
                  <a:pt x="0" y="9"/>
                  <a:pt x="0" y="27"/>
                </a:cubicBezTo>
                <a:cubicBezTo>
                  <a:pt x="0" y="310"/>
                  <a:pt x="0" y="310"/>
                  <a:pt x="0" y="310"/>
                </a:cubicBezTo>
                <a:cubicBezTo>
                  <a:pt x="0" y="337"/>
                  <a:pt x="18"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388" name="Freeform 99"/>
          <p:cNvSpPr>
            <a:spLocks noChangeArrowheads="1"/>
          </p:cNvSpPr>
          <p:nvPr userDrawn="1"/>
        </p:nvSpPr>
        <p:spPr bwMode="auto">
          <a:xfrm>
            <a:off x="2775710"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7" y="0"/>
                  <a:pt x="0" y="9"/>
                  <a:pt x="0" y="27"/>
                </a:cubicBezTo>
                <a:cubicBezTo>
                  <a:pt x="0" y="310"/>
                  <a:pt x="0" y="310"/>
                  <a:pt x="0" y="310"/>
                </a:cubicBezTo>
                <a:cubicBezTo>
                  <a:pt x="0" y="337"/>
                  <a:pt x="17"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389" name="Freeform 100"/>
          <p:cNvSpPr>
            <a:spLocks noChangeArrowheads="1"/>
          </p:cNvSpPr>
          <p:nvPr userDrawn="1"/>
        </p:nvSpPr>
        <p:spPr bwMode="auto">
          <a:xfrm>
            <a:off x="3223907" y="2721002"/>
            <a:ext cx="169646" cy="165456"/>
          </a:xfrm>
          <a:custGeom>
            <a:avLst/>
            <a:gdLst>
              <a:gd name="T0" fmla="*/ 177 w 356"/>
              <a:gd name="T1" fmla="*/ 0 h 347"/>
              <a:gd name="T2" fmla="*/ 177 w 356"/>
              <a:gd name="T3" fmla="*/ 0 h 347"/>
              <a:gd name="T4" fmla="*/ 0 w 356"/>
              <a:gd name="T5" fmla="*/ 168 h 347"/>
              <a:gd name="T6" fmla="*/ 177 w 356"/>
              <a:gd name="T7" fmla="*/ 346 h 347"/>
              <a:gd name="T8" fmla="*/ 355 w 356"/>
              <a:gd name="T9" fmla="*/ 168 h 347"/>
              <a:gd name="T10" fmla="*/ 177 w 356"/>
              <a:gd name="T11" fmla="*/ 0 h 347"/>
            </a:gdLst>
            <a:ahLst/>
            <a:cxnLst>
              <a:cxn ang="0">
                <a:pos x="T0" y="T1"/>
              </a:cxn>
              <a:cxn ang="0">
                <a:pos x="T2" y="T3"/>
              </a:cxn>
              <a:cxn ang="0">
                <a:pos x="T4" y="T5"/>
              </a:cxn>
              <a:cxn ang="0">
                <a:pos x="T6" y="T7"/>
              </a:cxn>
              <a:cxn ang="0">
                <a:pos x="T8" y="T9"/>
              </a:cxn>
              <a:cxn ang="0">
                <a:pos x="T10" y="T11"/>
              </a:cxn>
            </a:cxnLst>
            <a:rect l="0" t="0" r="r" b="b"/>
            <a:pathLst>
              <a:path w="356" h="347">
                <a:moveTo>
                  <a:pt x="177" y="0"/>
                </a:moveTo>
                <a:lnTo>
                  <a:pt x="177" y="0"/>
                </a:lnTo>
                <a:cubicBezTo>
                  <a:pt x="80" y="0"/>
                  <a:pt x="0" y="80"/>
                  <a:pt x="0" y="168"/>
                </a:cubicBezTo>
                <a:cubicBezTo>
                  <a:pt x="0" y="266"/>
                  <a:pt x="80" y="346"/>
                  <a:pt x="177" y="346"/>
                </a:cubicBezTo>
                <a:cubicBezTo>
                  <a:pt x="274" y="346"/>
                  <a:pt x="355" y="266"/>
                  <a:pt x="355" y="168"/>
                </a:cubicBezTo>
                <a:cubicBezTo>
                  <a:pt x="355" y="80"/>
                  <a:pt x="274" y="0"/>
                  <a:pt x="177" y="0"/>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390" name="Freeform 101"/>
          <p:cNvSpPr>
            <a:spLocks noChangeArrowheads="1"/>
          </p:cNvSpPr>
          <p:nvPr userDrawn="1"/>
        </p:nvSpPr>
        <p:spPr bwMode="auto">
          <a:xfrm>
            <a:off x="3709803" y="2733567"/>
            <a:ext cx="142418" cy="138229"/>
          </a:xfrm>
          <a:custGeom>
            <a:avLst/>
            <a:gdLst>
              <a:gd name="T0" fmla="*/ 266 w 302"/>
              <a:gd name="T1" fmla="*/ 0 h 293"/>
              <a:gd name="T2" fmla="*/ 266 w 302"/>
              <a:gd name="T3" fmla="*/ 0 h 293"/>
              <a:gd name="T4" fmla="*/ 35 w 302"/>
              <a:gd name="T5" fmla="*/ 0 h 293"/>
              <a:gd name="T6" fmla="*/ 0 w 302"/>
              <a:gd name="T7" fmla="*/ 26 h 293"/>
              <a:gd name="T8" fmla="*/ 0 w 302"/>
              <a:gd name="T9" fmla="*/ 266 h 293"/>
              <a:gd name="T10" fmla="*/ 35 w 302"/>
              <a:gd name="T11" fmla="*/ 292 h 293"/>
              <a:gd name="T12" fmla="*/ 266 w 302"/>
              <a:gd name="T13" fmla="*/ 292 h 293"/>
              <a:gd name="T14" fmla="*/ 301 w 302"/>
              <a:gd name="T15" fmla="*/ 266 h 293"/>
              <a:gd name="T16" fmla="*/ 301 w 302"/>
              <a:gd name="T17" fmla="*/ 26 h 293"/>
              <a:gd name="T18" fmla="*/ 266 w 302"/>
              <a:gd name="T1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293">
                <a:moveTo>
                  <a:pt x="266" y="0"/>
                </a:moveTo>
                <a:lnTo>
                  <a:pt x="266" y="0"/>
                </a:lnTo>
                <a:cubicBezTo>
                  <a:pt x="35" y="0"/>
                  <a:pt x="35" y="0"/>
                  <a:pt x="35" y="0"/>
                </a:cubicBezTo>
                <a:cubicBezTo>
                  <a:pt x="18" y="0"/>
                  <a:pt x="0" y="0"/>
                  <a:pt x="0" y="26"/>
                </a:cubicBezTo>
                <a:cubicBezTo>
                  <a:pt x="0" y="266"/>
                  <a:pt x="0" y="266"/>
                  <a:pt x="0" y="266"/>
                </a:cubicBezTo>
                <a:cubicBezTo>
                  <a:pt x="0" y="283"/>
                  <a:pt x="18" y="292"/>
                  <a:pt x="35" y="292"/>
                </a:cubicBezTo>
                <a:cubicBezTo>
                  <a:pt x="266" y="292"/>
                  <a:pt x="266" y="292"/>
                  <a:pt x="266" y="292"/>
                </a:cubicBezTo>
                <a:cubicBezTo>
                  <a:pt x="283" y="292"/>
                  <a:pt x="301" y="283"/>
                  <a:pt x="301" y="266"/>
                </a:cubicBezTo>
                <a:cubicBezTo>
                  <a:pt x="301" y="26"/>
                  <a:pt x="301" y="26"/>
                  <a:pt x="301" y="26"/>
                </a:cubicBezTo>
                <a:cubicBezTo>
                  <a:pt x="301" y="0"/>
                  <a:pt x="283" y="0"/>
                  <a:pt x="266" y="0"/>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391" name="Freeform 102"/>
          <p:cNvSpPr>
            <a:spLocks noChangeArrowheads="1"/>
          </p:cNvSpPr>
          <p:nvPr userDrawn="1"/>
        </p:nvSpPr>
        <p:spPr bwMode="auto">
          <a:xfrm>
            <a:off x="4147528" y="2733567"/>
            <a:ext cx="209438" cy="138229"/>
          </a:xfrm>
          <a:custGeom>
            <a:avLst/>
            <a:gdLst>
              <a:gd name="T0" fmla="*/ 434 w 443"/>
              <a:gd name="T1" fmla="*/ 132 h 293"/>
              <a:gd name="T2" fmla="*/ 434 w 443"/>
              <a:gd name="T3" fmla="*/ 132 h 293"/>
              <a:gd name="T4" fmla="*/ 247 w 443"/>
              <a:gd name="T5" fmla="*/ 9 h 293"/>
              <a:gd name="T6" fmla="*/ 221 w 443"/>
              <a:gd name="T7" fmla="*/ 26 h 293"/>
              <a:gd name="T8" fmla="*/ 221 w 443"/>
              <a:gd name="T9" fmla="*/ 266 h 293"/>
              <a:gd name="T10" fmla="*/ 247 w 443"/>
              <a:gd name="T11" fmla="*/ 283 h 293"/>
              <a:gd name="T12" fmla="*/ 434 w 443"/>
              <a:gd name="T13" fmla="*/ 159 h 293"/>
              <a:gd name="T14" fmla="*/ 442 w 443"/>
              <a:gd name="T15" fmla="*/ 141 h 293"/>
              <a:gd name="T16" fmla="*/ 434 w 443"/>
              <a:gd name="T17" fmla="*/ 132 h 293"/>
              <a:gd name="T18" fmla="*/ 203 w 443"/>
              <a:gd name="T19" fmla="*/ 132 h 293"/>
              <a:gd name="T20" fmla="*/ 203 w 443"/>
              <a:gd name="T21" fmla="*/ 132 h 293"/>
              <a:gd name="T22" fmla="*/ 26 w 443"/>
              <a:gd name="T23" fmla="*/ 9 h 293"/>
              <a:gd name="T24" fmla="*/ 0 w 443"/>
              <a:gd name="T25" fmla="*/ 26 h 293"/>
              <a:gd name="T26" fmla="*/ 0 w 443"/>
              <a:gd name="T27" fmla="*/ 266 h 293"/>
              <a:gd name="T28" fmla="*/ 26 w 443"/>
              <a:gd name="T29" fmla="*/ 283 h 293"/>
              <a:gd name="T30" fmla="*/ 203 w 443"/>
              <a:gd name="T31" fmla="*/ 159 h 293"/>
              <a:gd name="T32" fmla="*/ 212 w 443"/>
              <a:gd name="T33" fmla="*/ 141 h 293"/>
              <a:gd name="T34" fmla="*/ 203 w 443"/>
              <a:gd name="T35" fmla="*/ 13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293">
                <a:moveTo>
                  <a:pt x="434" y="132"/>
                </a:moveTo>
                <a:lnTo>
                  <a:pt x="434" y="132"/>
                </a:lnTo>
                <a:cubicBezTo>
                  <a:pt x="247" y="9"/>
                  <a:pt x="247" y="9"/>
                  <a:pt x="247" y="9"/>
                </a:cubicBezTo>
                <a:cubicBezTo>
                  <a:pt x="229" y="0"/>
                  <a:pt x="221" y="9"/>
                  <a:pt x="221" y="26"/>
                </a:cubicBezTo>
                <a:cubicBezTo>
                  <a:pt x="221" y="266"/>
                  <a:pt x="221" y="266"/>
                  <a:pt x="221" y="266"/>
                </a:cubicBezTo>
                <a:cubicBezTo>
                  <a:pt x="221" y="283"/>
                  <a:pt x="229" y="292"/>
                  <a:pt x="247" y="283"/>
                </a:cubicBezTo>
                <a:cubicBezTo>
                  <a:pt x="434" y="159"/>
                  <a:pt x="434" y="159"/>
                  <a:pt x="434" y="159"/>
                </a:cubicBezTo>
                <a:cubicBezTo>
                  <a:pt x="434" y="159"/>
                  <a:pt x="442" y="150"/>
                  <a:pt x="442" y="141"/>
                </a:cubicBezTo>
                <a:lnTo>
                  <a:pt x="434" y="132"/>
                </a:lnTo>
                <a:close/>
                <a:moveTo>
                  <a:pt x="203" y="132"/>
                </a:moveTo>
                <a:lnTo>
                  <a:pt x="203" y="132"/>
                </a:lnTo>
                <a:cubicBezTo>
                  <a:pt x="26" y="9"/>
                  <a:pt x="26" y="9"/>
                  <a:pt x="26" y="9"/>
                </a:cubicBezTo>
                <a:cubicBezTo>
                  <a:pt x="17" y="0"/>
                  <a:pt x="0" y="9"/>
                  <a:pt x="0" y="26"/>
                </a:cubicBezTo>
                <a:cubicBezTo>
                  <a:pt x="0" y="266"/>
                  <a:pt x="0" y="266"/>
                  <a:pt x="0" y="266"/>
                </a:cubicBezTo>
                <a:cubicBezTo>
                  <a:pt x="0" y="283"/>
                  <a:pt x="17" y="292"/>
                  <a:pt x="26" y="283"/>
                </a:cubicBezTo>
                <a:cubicBezTo>
                  <a:pt x="203" y="159"/>
                  <a:pt x="203" y="159"/>
                  <a:pt x="203" y="159"/>
                </a:cubicBezTo>
                <a:cubicBezTo>
                  <a:pt x="203" y="159"/>
                  <a:pt x="212" y="150"/>
                  <a:pt x="212" y="141"/>
                </a:cubicBezTo>
                <a:lnTo>
                  <a:pt x="203" y="132"/>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92" name="Freeform 103"/>
          <p:cNvSpPr>
            <a:spLocks noChangeArrowheads="1"/>
          </p:cNvSpPr>
          <p:nvPr userDrawn="1"/>
        </p:nvSpPr>
        <p:spPr bwMode="auto">
          <a:xfrm>
            <a:off x="4618763" y="2733567"/>
            <a:ext cx="211533" cy="138229"/>
          </a:xfrm>
          <a:custGeom>
            <a:avLst/>
            <a:gdLst>
              <a:gd name="T0" fmla="*/ 0 w 444"/>
              <a:gd name="T1" fmla="*/ 141 h 293"/>
              <a:gd name="T2" fmla="*/ 0 w 444"/>
              <a:gd name="T3" fmla="*/ 141 h 293"/>
              <a:gd name="T4" fmla="*/ 9 w 444"/>
              <a:gd name="T5" fmla="*/ 159 h 293"/>
              <a:gd name="T6" fmla="*/ 195 w 444"/>
              <a:gd name="T7" fmla="*/ 283 h 293"/>
              <a:gd name="T8" fmla="*/ 222 w 444"/>
              <a:gd name="T9" fmla="*/ 266 h 293"/>
              <a:gd name="T10" fmla="*/ 222 w 444"/>
              <a:gd name="T11" fmla="*/ 26 h 293"/>
              <a:gd name="T12" fmla="*/ 195 w 444"/>
              <a:gd name="T13" fmla="*/ 9 h 293"/>
              <a:gd name="T14" fmla="*/ 9 w 444"/>
              <a:gd name="T15" fmla="*/ 132 h 293"/>
              <a:gd name="T16" fmla="*/ 0 w 444"/>
              <a:gd name="T17" fmla="*/ 141 h 293"/>
              <a:gd name="T18" fmla="*/ 231 w 444"/>
              <a:gd name="T19" fmla="*/ 141 h 293"/>
              <a:gd name="T20" fmla="*/ 231 w 444"/>
              <a:gd name="T21" fmla="*/ 141 h 293"/>
              <a:gd name="T22" fmla="*/ 239 w 444"/>
              <a:gd name="T23" fmla="*/ 159 h 293"/>
              <a:gd name="T24" fmla="*/ 416 w 444"/>
              <a:gd name="T25" fmla="*/ 283 h 293"/>
              <a:gd name="T26" fmla="*/ 443 w 444"/>
              <a:gd name="T27" fmla="*/ 266 h 293"/>
              <a:gd name="T28" fmla="*/ 443 w 444"/>
              <a:gd name="T29" fmla="*/ 26 h 293"/>
              <a:gd name="T30" fmla="*/ 416 w 444"/>
              <a:gd name="T31" fmla="*/ 9 h 293"/>
              <a:gd name="T32" fmla="*/ 239 w 444"/>
              <a:gd name="T33" fmla="*/ 132 h 293"/>
              <a:gd name="T34" fmla="*/ 231 w 444"/>
              <a:gd name="T35" fmla="*/ 14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4" h="293">
                <a:moveTo>
                  <a:pt x="0" y="141"/>
                </a:moveTo>
                <a:lnTo>
                  <a:pt x="0" y="141"/>
                </a:lnTo>
                <a:cubicBezTo>
                  <a:pt x="0" y="150"/>
                  <a:pt x="9" y="159"/>
                  <a:pt x="9" y="159"/>
                </a:cubicBezTo>
                <a:cubicBezTo>
                  <a:pt x="195" y="283"/>
                  <a:pt x="195" y="283"/>
                  <a:pt x="195" y="283"/>
                </a:cubicBezTo>
                <a:cubicBezTo>
                  <a:pt x="212" y="292"/>
                  <a:pt x="222" y="283"/>
                  <a:pt x="222" y="266"/>
                </a:cubicBezTo>
                <a:cubicBezTo>
                  <a:pt x="222" y="26"/>
                  <a:pt x="222" y="26"/>
                  <a:pt x="222" y="26"/>
                </a:cubicBezTo>
                <a:cubicBezTo>
                  <a:pt x="222" y="9"/>
                  <a:pt x="212" y="0"/>
                  <a:pt x="195" y="9"/>
                </a:cubicBezTo>
                <a:cubicBezTo>
                  <a:pt x="9" y="132"/>
                  <a:pt x="9" y="132"/>
                  <a:pt x="9" y="132"/>
                </a:cubicBezTo>
                <a:lnTo>
                  <a:pt x="0" y="141"/>
                </a:lnTo>
                <a:close/>
                <a:moveTo>
                  <a:pt x="231" y="141"/>
                </a:moveTo>
                <a:lnTo>
                  <a:pt x="231" y="141"/>
                </a:lnTo>
                <a:cubicBezTo>
                  <a:pt x="231" y="150"/>
                  <a:pt x="239" y="159"/>
                  <a:pt x="239" y="159"/>
                </a:cubicBezTo>
                <a:cubicBezTo>
                  <a:pt x="416" y="283"/>
                  <a:pt x="416" y="283"/>
                  <a:pt x="416" y="283"/>
                </a:cubicBezTo>
                <a:cubicBezTo>
                  <a:pt x="425" y="292"/>
                  <a:pt x="443" y="283"/>
                  <a:pt x="443" y="266"/>
                </a:cubicBezTo>
                <a:cubicBezTo>
                  <a:pt x="443" y="26"/>
                  <a:pt x="443" y="26"/>
                  <a:pt x="443" y="26"/>
                </a:cubicBezTo>
                <a:cubicBezTo>
                  <a:pt x="443" y="9"/>
                  <a:pt x="425" y="0"/>
                  <a:pt x="416" y="9"/>
                </a:cubicBezTo>
                <a:cubicBezTo>
                  <a:pt x="239" y="132"/>
                  <a:pt x="239" y="132"/>
                  <a:pt x="239" y="132"/>
                </a:cubicBezTo>
                <a:lnTo>
                  <a:pt x="231" y="141"/>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93" name="Freeform 104"/>
          <p:cNvSpPr>
            <a:spLocks noChangeArrowheads="1"/>
          </p:cNvSpPr>
          <p:nvPr userDrawn="1"/>
        </p:nvSpPr>
        <p:spPr bwMode="auto">
          <a:xfrm>
            <a:off x="5123508" y="2733567"/>
            <a:ext cx="142418" cy="138229"/>
          </a:xfrm>
          <a:custGeom>
            <a:avLst/>
            <a:gdLst>
              <a:gd name="T0" fmla="*/ 89 w 302"/>
              <a:gd name="T1" fmla="*/ 141 h 293"/>
              <a:gd name="T2" fmla="*/ 89 w 302"/>
              <a:gd name="T3" fmla="*/ 141 h 293"/>
              <a:gd name="T4" fmla="*/ 98 w 302"/>
              <a:gd name="T5" fmla="*/ 159 h 293"/>
              <a:gd name="T6" fmla="*/ 275 w 302"/>
              <a:gd name="T7" fmla="*/ 266 h 293"/>
              <a:gd name="T8" fmla="*/ 301 w 302"/>
              <a:gd name="T9" fmla="*/ 257 h 293"/>
              <a:gd name="T10" fmla="*/ 301 w 302"/>
              <a:gd name="T11" fmla="*/ 35 h 293"/>
              <a:gd name="T12" fmla="*/ 275 w 302"/>
              <a:gd name="T13" fmla="*/ 17 h 293"/>
              <a:gd name="T14" fmla="*/ 98 w 302"/>
              <a:gd name="T15" fmla="*/ 132 h 293"/>
              <a:gd name="T16" fmla="*/ 89 w 302"/>
              <a:gd name="T17" fmla="*/ 141 h 293"/>
              <a:gd name="T18" fmla="*/ 0 w 302"/>
              <a:gd name="T19" fmla="*/ 26 h 293"/>
              <a:gd name="T20" fmla="*/ 0 w 302"/>
              <a:gd name="T21" fmla="*/ 26 h 293"/>
              <a:gd name="T22" fmla="*/ 0 w 302"/>
              <a:gd name="T23" fmla="*/ 257 h 293"/>
              <a:gd name="T24" fmla="*/ 35 w 302"/>
              <a:gd name="T25" fmla="*/ 292 h 293"/>
              <a:gd name="T26" fmla="*/ 80 w 302"/>
              <a:gd name="T27" fmla="*/ 257 h 293"/>
              <a:gd name="T28" fmla="*/ 80 w 302"/>
              <a:gd name="T29" fmla="*/ 26 h 293"/>
              <a:gd name="T30" fmla="*/ 35 w 302"/>
              <a:gd name="T31" fmla="*/ 0 h 293"/>
              <a:gd name="T32" fmla="*/ 0 w 302"/>
              <a:gd name="T33" fmla="*/ 2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293">
                <a:moveTo>
                  <a:pt x="89" y="141"/>
                </a:moveTo>
                <a:lnTo>
                  <a:pt x="89" y="141"/>
                </a:lnTo>
                <a:cubicBezTo>
                  <a:pt x="89" y="150"/>
                  <a:pt x="98" y="159"/>
                  <a:pt x="98" y="159"/>
                </a:cubicBezTo>
                <a:cubicBezTo>
                  <a:pt x="275" y="266"/>
                  <a:pt x="275" y="266"/>
                  <a:pt x="275" y="266"/>
                </a:cubicBezTo>
                <a:cubicBezTo>
                  <a:pt x="292" y="274"/>
                  <a:pt x="301" y="274"/>
                  <a:pt x="301" y="257"/>
                </a:cubicBezTo>
                <a:cubicBezTo>
                  <a:pt x="301" y="35"/>
                  <a:pt x="301" y="35"/>
                  <a:pt x="301" y="35"/>
                </a:cubicBezTo>
                <a:cubicBezTo>
                  <a:pt x="301" y="17"/>
                  <a:pt x="292" y="9"/>
                  <a:pt x="275" y="17"/>
                </a:cubicBezTo>
                <a:cubicBezTo>
                  <a:pt x="98" y="132"/>
                  <a:pt x="98" y="132"/>
                  <a:pt x="98" y="132"/>
                </a:cubicBezTo>
                <a:lnTo>
                  <a:pt x="89" y="141"/>
                </a:lnTo>
                <a:close/>
                <a:moveTo>
                  <a:pt x="0" y="26"/>
                </a:moveTo>
                <a:lnTo>
                  <a:pt x="0" y="26"/>
                </a:lnTo>
                <a:cubicBezTo>
                  <a:pt x="0" y="257"/>
                  <a:pt x="0" y="257"/>
                  <a:pt x="0" y="257"/>
                </a:cubicBezTo>
                <a:cubicBezTo>
                  <a:pt x="0" y="283"/>
                  <a:pt x="18" y="292"/>
                  <a:pt x="35" y="292"/>
                </a:cubicBezTo>
                <a:cubicBezTo>
                  <a:pt x="63" y="292"/>
                  <a:pt x="80" y="283"/>
                  <a:pt x="80" y="257"/>
                </a:cubicBezTo>
                <a:cubicBezTo>
                  <a:pt x="80" y="26"/>
                  <a:pt x="80" y="26"/>
                  <a:pt x="80" y="26"/>
                </a:cubicBezTo>
                <a:cubicBezTo>
                  <a:pt x="80" y="9"/>
                  <a:pt x="63" y="0"/>
                  <a:pt x="35" y="0"/>
                </a:cubicBezTo>
                <a:cubicBezTo>
                  <a:pt x="18" y="0"/>
                  <a:pt x="0" y="9"/>
                  <a:pt x="0" y="26"/>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94" name="Freeform 105"/>
          <p:cNvSpPr>
            <a:spLocks noChangeArrowheads="1"/>
          </p:cNvSpPr>
          <p:nvPr userDrawn="1"/>
        </p:nvSpPr>
        <p:spPr bwMode="auto">
          <a:xfrm>
            <a:off x="5594743" y="2733567"/>
            <a:ext cx="144513" cy="138229"/>
          </a:xfrm>
          <a:custGeom>
            <a:avLst/>
            <a:gdLst>
              <a:gd name="T0" fmla="*/ 204 w 303"/>
              <a:gd name="T1" fmla="*/ 132 h 293"/>
              <a:gd name="T2" fmla="*/ 204 w 303"/>
              <a:gd name="T3" fmla="*/ 132 h 293"/>
              <a:gd name="T4" fmla="*/ 27 w 303"/>
              <a:gd name="T5" fmla="*/ 17 h 293"/>
              <a:gd name="T6" fmla="*/ 0 w 303"/>
              <a:gd name="T7" fmla="*/ 35 h 293"/>
              <a:gd name="T8" fmla="*/ 0 w 303"/>
              <a:gd name="T9" fmla="*/ 257 h 293"/>
              <a:gd name="T10" fmla="*/ 27 w 303"/>
              <a:gd name="T11" fmla="*/ 266 h 293"/>
              <a:gd name="T12" fmla="*/ 204 w 303"/>
              <a:gd name="T13" fmla="*/ 159 h 293"/>
              <a:gd name="T14" fmla="*/ 213 w 303"/>
              <a:gd name="T15" fmla="*/ 141 h 293"/>
              <a:gd name="T16" fmla="*/ 204 w 303"/>
              <a:gd name="T17" fmla="*/ 132 h 293"/>
              <a:gd name="T18" fmla="*/ 266 w 303"/>
              <a:gd name="T19" fmla="*/ 0 h 293"/>
              <a:gd name="T20" fmla="*/ 266 w 303"/>
              <a:gd name="T21" fmla="*/ 0 h 293"/>
              <a:gd name="T22" fmla="*/ 222 w 303"/>
              <a:gd name="T23" fmla="*/ 26 h 293"/>
              <a:gd name="T24" fmla="*/ 222 w 303"/>
              <a:gd name="T25" fmla="*/ 257 h 293"/>
              <a:gd name="T26" fmla="*/ 266 w 303"/>
              <a:gd name="T27" fmla="*/ 292 h 293"/>
              <a:gd name="T28" fmla="*/ 302 w 303"/>
              <a:gd name="T29" fmla="*/ 257 h 293"/>
              <a:gd name="T30" fmla="*/ 302 w 303"/>
              <a:gd name="T31" fmla="*/ 26 h 293"/>
              <a:gd name="T32" fmla="*/ 266 w 303"/>
              <a:gd name="T3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 h="293">
                <a:moveTo>
                  <a:pt x="204" y="132"/>
                </a:moveTo>
                <a:lnTo>
                  <a:pt x="204" y="132"/>
                </a:lnTo>
                <a:cubicBezTo>
                  <a:pt x="27" y="17"/>
                  <a:pt x="27" y="17"/>
                  <a:pt x="27" y="17"/>
                </a:cubicBezTo>
                <a:cubicBezTo>
                  <a:pt x="10" y="9"/>
                  <a:pt x="0" y="17"/>
                  <a:pt x="0" y="35"/>
                </a:cubicBezTo>
                <a:cubicBezTo>
                  <a:pt x="0" y="257"/>
                  <a:pt x="0" y="257"/>
                  <a:pt x="0" y="257"/>
                </a:cubicBezTo>
                <a:cubicBezTo>
                  <a:pt x="0" y="274"/>
                  <a:pt x="10" y="274"/>
                  <a:pt x="27" y="266"/>
                </a:cubicBezTo>
                <a:cubicBezTo>
                  <a:pt x="204" y="159"/>
                  <a:pt x="204" y="159"/>
                  <a:pt x="204" y="159"/>
                </a:cubicBezTo>
                <a:cubicBezTo>
                  <a:pt x="204" y="159"/>
                  <a:pt x="213" y="150"/>
                  <a:pt x="213" y="141"/>
                </a:cubicBezTo>
                <a:lnTo>
                  <a:pt x="204" y="132"/>
                </a:lnTo>
                <a:close/>
                <a:moveTo>
                  <a:pt x="266" y="0"/>
                </a:moveTo>
                <a:lnTo>
                  <a:pt x="266" y="0"/>
                </a:lnTo>
                <a:cubicBezTo>
                  <a:pt x="240" y="0"/>
                  <a:pt x="222" y="9"/>
                  <a:pt x="222" y="26"/>
                </a:cubicBezTo>
                <a:cubicBezTo>
                  <a:pt x="222" y="257"/>
                  <a:pt x="222" y="257"/>
                  <a:pt x="222" y="257"/>
                </a:cubicBezTo>
                <a:cubicBezTo>
                  <a:pt x="222" y="283"/>
                  <a:pt x="240" y="292"/>
                  <a:pt x="266" y="292"/>
                </a:cubicBezTo>
                <a:cubicBezTo>
                  <a:pt x="284" y="292"/>
                  <a:pt x="302" y="283"/>
                  <a:pt x="302" y="257"/>
                </a:cubicBezTo>
                <a:cubicBezTo>
                  <a:pt x="302" y="26"/>
                  <a:pt x="302" y="26"/>
                  <a:pt x="302" y="26"/>
                </a:cubicBezTo>
                <a:cubicBezTo>
                  <a:pt x="302" y="9"/>
                  <a:pt x="284" y="0"/>
                  <a:pt x="266" y="0"/>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95" name="Freeform 107"/>
          <p:cNvSpPr>
            <a:spLocks noChangeArrowheads="1"/>
          </p:cNvSpPr>
          <p:nvPr userDrawn="1"/>
        </p:nvSpPr>
        <p:spPr bwMode="auto">
          <a:xfrm>
            <a:off x="6045035" y="2708435"/>
            <a:ext cx="186399" cy="184305"/>
          </a:xfrm>
          <a:custGeom>
            <a:avLst/>
            <a:gdLst>
              <a:gd name="T0" fmla="*/ 239 w 391"/>
              <a:gd name="T1" fmla="*/ 0 h 390"/>
              <a:gd name="T2" fmla="*/ 292 w 391"/>
              <a:gd name="T3" fmla="*/ 53 h 390"/>
              <a:gd name="T4" fmla="*/ 221 w 391"/>
              <a:gd name="T5" fmla="*/ 123 h 390"/>
              <a:gd name="T6" fmla="*/ 266 w 391"/>
              <a:gd name="T7" fmla="*/ 176 h 390"/>
              <a:gd name="T8" fmla="*/ 345 w 391"/>
              <a:gd name="T9" fmla="*/ 97 h 390"/>
              <a:gd name="T10" fmla="*/ 390 w 391"/>
              <a:gd name="T11" fmla="*/ 159 h 390"/>
              <a:gd name="T12" fmla="*/ 390 w 391"/>
              <a:gd name="T13" fmla="*/ 0 h 390"/>
              <a:gd name="T14" fmla="*/ 239 w 391"/>
              <a:gd name="T15" fmla="*/ 0 h 390"/>
              <a:gd name="T16" fmla="*/ 124 w 391"/>
              <a:gd name="T17" fmla="*/ 221 h 390"/>
              <a:gd name="T18" fmla="*/ 44 w 391"/>
              <a:gd name="T19" fmla="*/ 301 h 390"/>
              <a:gd name="T20" fmla="*/ 0 w 391"/>
              <a:gd name="T21" fmla="*/ 239 h 390"/>
              <a:gd name="T22" fmla="*/ 0 w 391"/>
              <a:gd name="T23" fmla="*/ 389 h 390"/>
              <a:gd name="T24" fmla="*/ 159 w 391"/>
              <a:gd name="T25" fmla="*/ 389 h 390"/>
              <a:gd name="T26" fmla="*/ 97 w 391"/>
              <a:gd name="T27" fmla="*/ 345 h 390"/>
              <a:gd name="T28" fmla="*/ 168 w 391"/>
              <a:gd name="T29" fmla="*/ 274 h 390"/>
              <a:gd name="T30" fmla="*/ 124 w 391"/>
              <a:gd name="T31" fmla="*/ 22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1" h="390">
                <a:moveTo>
                  <a:pt x="239" y="0"/>
                </a:moveTo>
                <a:lnTo>
                  <a:pt x="292" y="53"/>
                </a:lnTo>
                <a:lnTo>
                  <a:pt x="221" y="123"/>
                </a:lnTo>
                <a:lnTo>
                  <a:pt x="266" y="176"/>
                </a:lnTo>
                <a:lnTo>
                  <a:pt x="345" y="97"/>
                </a:lnTo>
                <a:lnTo>
                  <a:pt x="390" y="159"/>
                </a:lnTo>
                <a:lnTo>
                  <a:pt x="390" y="0"/>
                </a:lnTo>
                <a:lnTo>
                  <a:pt x="239" y="0"/>
                </a:lnTo>
                <a:close/>
                <a:moveTo>
                  <a:pt x="124" y="221"/>
                </a:moveTo>
                <a:lnTo>
                  <a:pt x="44" y="301"/>
                </a:lnTo>
                <a:lnTo>
                  <a:pt x="0" y="239"/>
                </a:lnTo>
                <a:lnTo>
                  <a:pt x="0" y="389"/>
                </a:lnTo>
                <a:lnTo>
                  <a:pt x="159" y="389"/>
                </a:lnTo>
                <a:lnTo>
                  <a:pt x="97" y="345"/>
                </a:lnTo>
                <a:lnTo>
                  <a:pt x="168" y="274"/>
                </a:lnTo>
                <a:lnTo>
                  <a:pt x="124" y="221"/>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96" name="Freeform 108"/>
          <p:cNvSpPr>
            <a:spLocks noChangeArrowheads="1"/>
          </p:cNvSpPr>
          <p:nvPr userDrawn="1"/>
        </p:nvSpPr>
        <p:spPr bwMode="auto">
          <a:xfrm>
            <a:off x="6503703" y="2693776"/>
            <a:ext cx="209438" cy="215720"/>
          </a:xfrm>
          <a:custGeom>
            <a:avLst/>
            <a:gdLst>
              <a:gd name="T0" fmla="*/ 79 w 443"/>
              <a:gd name="T1" fmla="*/ 329 h 454"/>
              <a:gd name="T2" fmla="*/ 0 w 443"/>
              <a:gd name="T3" fmla="*/ 400 h 454"/>
              <a:gd name="T4" fmla="*/ 44 w 443"/>
              <a:gd name="T5" fmla="*/ 453 h 454"/>
              <a:gd name="T6" fmla="*/ 123 w 443"/>
              <a:gd name="T7" fmla="*/ 373 h 454"/>
              <a:gd name="T8" fmla="*/ 168 w 443"/>
              <a:gd name="T9" fmla="*/ 426 h 454"/>
              <a:gd name="T10" fmla="*/ 168 w 443"/>
              <a:gd name="T11" fmla="*/ 275 h 454"/>
              <a:gd name="T12" fmla="*/ 26 w 443"/>
              <a:gd name="T13" fmla="*/ 275 h 454"/>
              <a:gd name="T14" fmla="*/ 79 w 443"/>
              <a:gd name="T15" fmla="*/ 329 h 454"/>
              <a:gd name="T16" fmla="*/ 442 w 443"/>
              <a:gd name="T17" fmla="*/ 54 h 454"/>
              <a:gd name="T18" fmla="*/ 398 w 443"/>
              <a:gd name="T19" fmla="*/ 0 h 454"/>
              <a:gd name="T20" fmla="*/ 328 w 443"/>
              <a:gd name="T21" fmla="*/ 81 h 454"/>
              <a:gd name="T22" fmla="*/ 275 w 443"/>
              <a:gd name="T23" fmla="*/ 28 h 454"/>
              <a:gd name="T24" fmla="*/ 275 w 443"/>
              <a:gd name="T25" fmla="*/ 169 h 454"/>
              <a:gd name="T26" fmla="*/ 416 w 443"/>
              <a:gd name="T27" fmla="*/ 169 h 454"/>
              <a:gd name="T28" fmla="*/ 372 w 443"/>
              <a:gd name="T29" fmla="*/ 125 h 454"/>
              <a:gd name="T30" fmla="*/ 442 w 443"/>
              <a:gd name="T31" fmla="*/ 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454">
                <a:moveTo>
                  <a:pt x="79" y="329"/>
                </a:moveTo>
                <a:lnTo>
                  <a:pt x="0" y="400"/>
                </a:lnTo>
                <a:lnTo>
                  <a:pt x="44" y="453"/>
                </a:lnTo>
                <a:lnTo>
                  <a:pt x="123" y="373"/>
                </a:lnTo>
                <a:lnTo>
                  <a:pt x="168" y="426"/>
                </a:lnTo>
                <a:lnTo>
                  <a:pt x="168" y="275"/>
                </a:lnTo>
                <a:lnTo>
                  <a:pt x="26" y="275"/>
                </a:lnTo>
                <a:lnTo>
                  <a:pt x="79" y="329"/>
                </a:lnTo>
                <a:close/>
                <a:moveTo>
                  <a:pt x="442" y="54"/>
                </a:moveTo>
                <a:lnTo>
                  <a:pt x="398" y="0"/>
                </a:lnTo>
                <a:lnTo>
                  <a:pt x="328" y="81"/>
                </a:lnTo>
                <a:lnTo>
                  <a:pt x="275" y="28"/>
                </a:lnTo>
                <a:lnTo>
                  <a:pt x="275" y="169"/>
                </a:lnTo>
                <a:lnTo>
                  <a:pt x="416" y="169"/>
                </a:lnTo>
                <a:lnTo>
                  <a:pt x="372" y="125"/>
                </a:lnTo>
                <a:lnTo>
                  <a:pt x="442" y="54"/>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397" name="Freeform 109"/>
          <p:cNvSpPr>
            <a:spLocks noChangeArrowheads="1"/>
          </p:cNvSpPr>
          <p:nvPr userDrawn="1"/>
        </p:nvSpPr>
        <p:spPr bwMode="auto">
          <a:xfrm>
            <a:off x="1780881" y="4576621"/>
            <a:ext cx="228287" cy="224099"/>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239 w 479"/>
              <a:gd name="T13" fmla="*/ 426 h 471"/>
              <a:gd name="T14" fmla="*/ 239 w 479"/>
              <a:gd name="T15" fmla="*/ 426 h 471"/>
              <a:gd name="T16" fmla="*/ 44 w 479"/>
              <a:gd name="T17" fmla="*/ 231 h 471"/>
              <a:gd name="T18" fmla="*/ 239 w 479"/>
              <a:gd name="T19" fmla="*/ 37 h 471"/>
              <a:gd name="T20" fmla="*/ 434 w 479"/>
              <a:gd name="T21" fmla="*/ 231 h 471"/>
              <a:gd name="T22" fmla="*/ 239 w 479"/>
              <a:gd name="T23"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01" name="Freeform 113"/>
          <p:cNvSpPr>
            <a:spLocks noChangeArrowheads="1"/>
          </p:cNvSpPr>
          <p:nvPr userDrawn="1"/>
        </p:nvSpPr>
        <p:spPr bwMode="auto">
          <a:xfrm>
            <a:off x="3665821" y="4576621"/>
            <a:ext cx="228287" cy="224099"/>
          </a:xfrm>
          <a:custGeom>
            <a:avLst/>
            <a:gdLst>
              <a:gd name="T0" fmla="*/ 239 w 480"/>
              <a:gd name="T1" fmla="*/ 107 h 471"/>
              <a:gd name="T2" fmla="*/ 239 w 480"/>
              <a:gd name="T3" fmla="*/ 107 h 471"/>
              <a:gd name="T4" fmla="*/ 169 w 480"/>
              <a:gd name="T5" fmla="*/ 134 h 471"/>
              <a:gd name="T6" fmla="*/ 133 w 480"/>
              <a:gd name="T7" fmla="*/ 204 h 471"/>
              <a:gd name="T8" fmla="*/ 116 w 480"/>
              <a:gd name="T9" fmla="*/ 204 h 471"/>
              <a:gd name="T10" fmla="*/ 160 w 480"/>
              <a:gd name="T11" fmla="*/ 249 h 471"/>
              <a:gd name="T12" fmla="*/ 213 w 480"/>
              <a:gd name="T13" fmla="*/ 204 h 471"/>
              <a:gd name="T14" fmla="*/ 195 w 480"/>
              <a:gd name="T15" fmla="*/ 204 h 471"/>
              <a:gd name="T16" fmla="*/ 248 w 480"/>
              <a:gd name="T17" fmla="*/ 160 h 471"/>
              <a:gd name="T18" fmla="*/ 284 w 480"/>
              <a:gd name="T19" fmla="*/ 178 h 471"/>
              <a:gd name="T20" fmla="*/ 301 w 480"/>
              <a:gd name="T21" fmla="*/ 240 h 471"/>
              <a:gd name="T22" fmla="*/ 284 w 480"/>
              <a:gd name="T23" fmla="*/ 293 h 471"/>
              <a:gd name="T24" fmla="*/ 248 w 480"/>
              <a:gd name="T25" fmla="*/ 319 h 471"/>
              <a:gd name="T26" fmla="*/ 195 w 480"/>
              <a:gd name="T27" fmla="*/ 275 h 471"/>
              <a:gd name="T28" fmla="*/ 133 w 480"/>
              <a:gd name="T29" fmla="*/ 275 h 471"/>
              <a:gd name="T30" fmla="*/ 169 w 480"/>
              <a:gd name="T31" fmla="*/ 338 h 471"/>
              <a:gd name="T32" fmla="*/ 239 w 480"/>
              <a:gd name="T33" fmla="*/ 364 h 471"/>
              <a:gd name="T34" fmla="*/ 328 w 480"/>
              <a:gd name="T35" fmla="*/ 328 h 471"/>
              <a:gd name="T36" fmla="*/ 364 w 480"/>
              <a:gd name="T37" fmla="*/ 240 h 471"/>
              <a:gd name="T38" fmla="*/ 328 w 480"/>
              <a:gd name="T39" fmla="*/ 143 h 471"/>
              <a:gd name="T40" fmla="*/ 239 w 480"/>
              <a:gd name="T41" fmla="*/ 107 h 471"/>
              <a:gd name="T42" fmla="*/ 239 w 480"/>
              <a:gd name="T43" fmla="*/ 0 h 471"/>
              <a:gd name="T44" fmla="*/ 239 w 480"/>
              <a:gd name="T45" fmla="*/ 0 h 471"/>
              <a:gd name="T46" fmla="*/ 0 w 480"/>
              <a:gd name="T47" fmla="*/ 231 h 471"/>
              <a:gd name="T48" fmla="*/ 239 w 480"/>
              <a:gd name="T49" fmla="*/ 470 h 471"/>
              <a:gd name="T50" fmla="*/ 479 w 480"/>
              <a:gd name="T51" fmla="*/ 231 h 471"/>
              <a:gd name="T52" fmla="*/ 239 w 480"/>
              <a:gd name="T53" fmla="*/ 0 h 471"/>
              <a:gd name="T54" fmla="*/ 239 w 480"/>
              <a:gd name="T55" fmla="*/ 426 h 471"/>
              <a:gd name="T56" fmla="*/ 239 w 480"/>
              <a:gd name="T57" fmla="*/ 426 h 471"/>
              <a:gd name="T58" fmla="*/ 45 w 480"/>
              <a:gd name="T59" fmla="*/ 231 h 471"/>
              <a:gd name="T60" fmla="*/ 239 w 480"/>
              <a:gd name="T61" fmla="*/ 37 h 471"/>
              <a:gd name="T62" fmla="*/ 435 w 480"/>
              <a:gd name="T63" fmla="*/ 231 h 471"/>
              <a:gd name="T64" fmla="*/ 239 w 480"/>
              <a:gd name="T6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471">
                <a:moveTo>
                  <a:pt x="239" y="107"/>
                </a:moveTo>
                <a:lnTo>
                  <a:pt x="239" y="107"/>
                </a:lnTo>
                <a:cubicBezTo>
                  <a:pt x="213" y="107"/>
                  <a:pt x="186" y="116"/>
                  <a:pt x="169" y="134"/>
                </a:cubicBezTo>
                <a:cubicBezTo>
                  <a:pt x="151" y="151"/>
                  <a:pt x="142" y="169"/>
                  <a:pt x="133" y="204"/>
                </a:cubicBezTo>
                <a:cubicBezTo>
                  <a:pt x="116" y="204"/>
                  <a:pt x="116" y="204"/>
                  <a:pt x="116" y="204"/>
                </a:cubicBezTo>
                <a:cubicBezTo>
                  <a:pt x="160" y="249"/>
                  <a:pt x="160" y="249"/>
                  <a:pt x="160" y="249"/>
                </a:cubicBezTo>
                <a:cubicBezTo>
                  <a:pt x="213" y="204"/>
                  <a:pt x="213" y="204"/>
                  <a:pt x="213" y="204"/>
                </a:cubicBezTo>
                <a:cubicBezTo>
                  <a:pt x="195" y="204"/>
                  <a:pt x="195" y="204"/>
                  <a:pt x="195" y="204"/>
                </a:cubicBezTo>
                <a:cubicBezTo>
                  <a:pt x="195" y="169"/>
                  <a:pt x="213" y="160"/>
                  <a:pt x="248" y="160"/>
                </a:cubicBezTo>
                <a:cubicBezTo>
                  <a:pt x="266" y="160"/>
                  <a:pt x="275" y="169"/>
                  <a:pt x="284" y="178"/>
                </a:cubicBezTo>
                <a:cubicBezTo>
                  <a:pt x="292" y="196"/>
                  <a:pt x="301" y="213"/>
                  <a:pt x="301" y="240"/>
                </a:cubicBezTo>
                <a:cubicBezTo>
                  <a:pt x="301" y="257"/>
                  <a:pt x="292" y="275"/>
                  <a:pt x="284" y="293"/>
                </a:cubicBezTo>
                <a:cubicBezTo>
                  <a:pt x="275" y="311"/>
                  <a:pt x="257" y="319"/>
                  <a:pt x="248" y="319"/>
                </a:cubicBezTo>
                <a:cubicBezTo>
                  <a:pt x="213" y="319"/>
                  <a:pt x="195" y="302"/>
                  <a:pt x="195" y="275"/>
                </a:cubicBezTo>
                <a:cubicBezTo>
                  <a:pt x="133" y="275"/>
                  <a:pt x="133" y="275"/>
                  <a:pt x="133" y="275"/>
                </a:cubicBezTo>
                <a:cubicBezTo>
                  <a:pt x="133" y="302"/>
                  <a:pt x="151" y="328"/>
                  <a:pt x="169" y="338"/>
                </a:cubicBezTo>
                <a:cubicBezTo>
                  <a:pt x="186" y="355"/>
                  <a:pt x="213" y="364"/>
                  <a:pt x="239" y="364"/>
                </a:cubicBezTo>
                <a:cubicBezTo>
                  <a:pt x="275" y="364"/>
                  <a:pt x="301" y="355"/>
                  <a:pt x="328" y="328"/>
                </a:cubicBezTo>
                <a:cubicBezTo>
                  <a:pt x="346" y="302"/>
                  <a:pt x="364" y="275"/>
                  <a:pt x="364" y="240"/>
                </a:cubicBezTo>
                <a:cubicBezTo>
                  <a:pt x="364" y="204"/>
                  <a:pt x="346" y="169"/>
                  <a:pt x="328" y="143"/>
                </a:cubicBezTo>
                <a:cubicBezTo>
                  <a:pt x="301" y="125"/>
                  <a:pt x="275" y="107"/>
                  <a:pt x="239" y="107"/>
                </a:cubicBez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5" y="347"/>
                  <a:pt x="45" y="231"/>
                </a:cubicBezTo>
                <a:cubicBezTo>
                  <a:pt x="45" y="125"/>
                  <a:pt x="133" y="37"/>
                  <a:pt x="239" y="37"/>
                </a:cubicBezTo>
                <a:cubicBezTo>
                  <a:pt x="346" y="37"/>
                  <a:pt x="435" y="125"/>
                  <a:pt x="435" y="231"/>
                </a:cubicBezTo>
                <a:cubicBezTo>
                  <a:pt x="435" y="347"/>
                  <a:pt x="346" y="426"/>
                  <a:pt x="239" y="426"/>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02" name="Freeform 114"/>
          <p:cNvSpPr>
            <a:spLocks noChangeArrowheads="1"/>
          </p:cNvSpPr>
          <p:nvPr userDrawn="1"/>
        </p:nvSpPr>
        <p:spPr bwMode="auto">
          <a:xfrm>
            <a:off x="4139151" y="4576621"/>
            <a:ext cx="228287" cy="224099"/>
          </a:xfrm>
          <a:custGeom>
            <a:avLst/>
            <a:gdLst>
              <a:gd name="T0" fmla="*/ 150 w 479"/>
              <a:gd name="T1" fmla="*/ 222 h 471"/>
              <a:gd name="T2" fmla="*/ 150 w 479"/>
              <a:gd name="T3" fmla="*/ 222 h 471"/>
              <a:gd name="T4" fmla="*/ 328 w 479"/>
              <a:gd name="T5" fmla="*/ 222 h 471"/>
              <a:gd name="T6" fmla="*/ 328 w 479"/>
              <a:gd name="T7" fmla="*/ 178 h 471"/>
              <a:gd name="T8" fmla="*/ 150 w 479"/>
              <a:gd name="T9" fmla="*/ 178 h 471"/>
              <a:gd name="T10" fmla="*/ 150 w 479"/>
              <a:gd name="T11" fmla="*/ 222 h 471"/>
              <a:gd name="T12" fmla="*/ 150 w 479"/>
              <a:gd name="T13" fmla="*/ 293 h 471"/>
              <a:gd name="T14" fmla="*/ 150 w 479"/>
              <a:gd name="T15" fmla="*/ 293 h 471"/>
              <a:gd name="T16" fmla="*/ 328 w 479"/>
              <a:gd name="T17" fmla="*/ 293 h 471"/>
              <a:gd name="T18" fmla="*/ 328 w 479"/>
              <a:gd name="T19" fmla="*/ 257 h 471"/>
              <a:gd name="T20" fmla="*/ 150 w 479"/>
              <a:gd name="T21" fmla="*/ 257 h 471"/>
              <a:gd name="T22" fmla="*/ 150 w 479"/>
              <a:gd name="T23" fmla="*/ 293 h 471"/>
              <a:gd name="T24" fmla="*/ 239 w 479"/>
              <a:gd name="T25" fmla="*/ 0 h 471"/>
              <a:gd name="T26" fmla="*/ 239 w 479"/>
              <a:gd name="T27" fmla="*/ 0 h 471"/>
              <a:gd name="T28" fmla="*/ 0 w 479"/>
              <a:gd name="T29" fmla="*/ 231 h 471"/>
              <a:gd name="T30" fmla="*/ 239 w 479"/>
              <a:gd name="T31" fmla="*/ 470 h 471"/>
              <a:gd name="T32" fmla="*/ 478 w 479"/>
              <a:gd name="T33" fmla="*/ 231 h 471"/>
              <a:gd name="T34" fmla="*/ 239 w 479"/>
              <a:gd name="T35" fmla="*/ 0 h 471"/>
              <a:gd name="T36" fmla="*/ 239 w 479"/>
              <a:gd name="T37" fmla="*/ 426 h 471"/>
              <a:gd name="T38" fmla="*/ 239 w 479"/>
              <a:gd name="T39" fmla="*/ 426 h 471"/>
              <a:gd name="T40" fmla="*/ 44 w 479"/>
              <a:gd name="T41" fmla="*/ 231 h 471"/>
              <a:gd name="T42" fmla="*/ 239 w 479"/>
              <a:gd name="T43" fmla="*/ 37 h 471"/>
              <a:gd name="T44" fmla="*/ 434 w 479"/>
              <a:gd name="T45" fmla="*/ 231 h 471"/>
              <a:gd name="T46" fmla="*/ 239 w 479"/>
              <a:gd name="T4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150" y="222"/>
                </a:moveTo>
                <a:lnTo>
                  <a:pt x="150" y="222"/>
                </a:lnTo>
                <a:cubicBezTo>
                  <a:pt x="328" y="222"/>
                  <a:pt x="328" y="222"/>
                  <a:pt x="328" y="222"/>
                </a:cubicBezTo>
                <a:cubicBezTo>
                  <a:pt x="328" y="178"/>
                  <a:pt x="328" y="178"/>
                  <a:pt x="328" y="178"/>
                </a:cubicBezTo>
                <a:cubicBezTo>
                  <a:pt x="150" y="178"/>
                  <a:pt x="150" y="178"/>
                  <a:pt x="150" y="178"/>
                </a:cubicBezTo>
                <a:lnTo>
                  <a:pt x="150" y="222"/>
                </a:lnTo>
                <a:close/>
                <a:moveTo>
                  <a:pt x="150" y="293"/>
                </a:moveTo>
                <a:lnTo>
                  <a:pt x="150" y="293"/>
                </a:lnTo>
                <a:cubicBezTo>
                  <a:pt x="328" y="293"/>
                  <a:pt x="328" y="293"/>
                  <a:pt x="328" y="293"/>
                </a:cubicBezTo>
                <a:cubicBezTo>
                  <a:pt x="328" y="257"/>
                  <a:pt x="328" y="257"/>
                  <a:pt x="328" y="257"/>
                </a:cubicBezTo>
                <a:cubicBezTo>
                  <a:pt x="150" y="257"/>
                  <a:pt x="150" y="257"/>
                  <a:pt x="150" y="257"/>
                </a:cubicBezTo>
                <a:lnTo>
                  <a:pt x="150" y="293"/>
                </a:ln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03" name="Freeform 115"/>
          <p:cNvSpPr>
            <a:spLocks noChangeArrowheads="1"/>
          </p:cNvSpPr>
          <p:nvPr userDrawn="1"/>
        </p:nvSpPr>
        <p:spPr bwMode="auto">
          <a:xfrm>
            <a:off x="4610385" y="4576621"/>
            <a:ext cx="228288" cy="224099"/>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53 w 479"/>
              <a:gd name="T13" fmla="*/ 169 h 471"/>
              <a:gd name="T14" fmla="*/ 53 w 479"/>
              <a:gd name="T15" fmla="*/ 169 h 471"/>
              <a:gd name="T16" fmla="*/ 133 w 479"/>
              <a:gd name="T17" fmla="*/ 204 h 471"/>
              <a:gd name="T18" fmla="*/ 133 w 479"/>
              <a:gd name="T19" fmla="*/ 240 h 471"/>
              <a:gd name="T20" fmla="*/ 249 w 479"/>
              <a:gd name="T21" fmla="*/ 355 h 471"/>
              <a:gd name="T22" fmla="*/ 310 w 479"/>
              <a:gd name="T23" fmla="*/ 338 h 471"/>
              <a:gd name="T24" fmla="*/ 319 w 479"/>
              <a:gd name="T25" fmla="*/ 328 h 471"/>
              <a:gd name="T26" fmla="*/ 284 w 479"/>
              <a:gd name="T27" fmla="*/ 284 h 471"/>
              <a:gd name="T28" fmla="*/ 284 w 479"/>
              <a:gd name="T29" fmla="*/ 293 h 471"/>
              <a:gd name="T30" fmla="*/ 249 w 479"/>
              <a:gd name="T31" fmla="*/ 302 h 471"/>
              <a:gd name="T32" fmla="*/ 204 w 479"/>
              <a:gd name="T33" fmla="*/ 231 h 471"/>
              <a:gd name="T34" fmla="*/ 408 w 479"/>
              <a:gd name="T35" fmla="*/ 328 h 471"/>
              <a:gd name="T36" fmla="*/ 240 w 479"/>
              <a:gd name="T37" fmla="*/ 426 h 471"/>
              <a:gd name="T38" fmla="*/ 44 w 479"/>
              <a:gd name="T39" fmla="*/ 231 h 471"/>
              <a:gd name="T40" fmla="*/ 53 w 479"/>
              <a:gd name="T41" fmla="*/ 169 h 471"/>
              <a:gd name="T42" fmla="*/ 213 w 479"/>
              <a:gd name="T43" fmla="*/ 187 h 471"/>
              <a:gd name="T44" fmla="*/ 213 w 479"/>
              <a:gd name="T45" fmla="*/ 187 h 471"/>
              <a:gd name="T46" fmla="*/ 249 w 479"/>
              <a:gd name="T47" fmla="*/ 160 h 471"/>
              <a:gd name="T48" fmla="*/ 275 w 479"/>
              <a:gd name="T49" fmla="*/ 169 h 471"/>
              <a:gd name="T50" fmla="*/ 284 w 479"/>
              <a:gd name="T51" fmla="*/ 178 h 471"/>
              <a:gd name="T52" fmla="*/ 319 w 479"/>
              <a:gd name="T53" fmla="*/ 134 h 471"/>
              <a:gd name="T54" fmla="*/ 249 w 479"/>
              <a:gd name="T55" fmla="*/ 107 h 471"/>
              <a:gd name="T56" fmla="*/ 151 w 479"/>
              <a:gd name="T57" fmla="*/ 160 h 471"/>
              <a:gd name="T58" fmla="*/ 80 w 479"/>
              <a:gd name="T59" fmla="*/ 125 h 471"/>
              <a:gd name="T60" fmla="*/ 240 w 479"/>
              <a:gd name="T61" fmla="*/ 37 h 471"/>
              <a:gd name="T62" fmla="*/ 434 w 479"/>
              <a:gd name="T63" fmla="*/ 231 h 471"/>
              <a:gd name="T64" fmla="*/ 425 w 479"/>
              <a:gd name="T65" fmla="*/ 284 h 471"/>
              <a:gd name="T66" fmla="*/ 213 w 479"/>
              <a:gd name="T67" fmla="*/ 18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53" y="169"/>
                </a:moveTo>
                <a:lnTo>
                  <a:pt x="53" y="169"/>
                </a:lnTo>
                <a:cubicBezTo>
                  <a:pt x="133" y="204"/>
                  <a:pt x="133" y="204"/>
                  <a:pt x="133" y="204"/>
                </a:cubicBezTo>
                <a:cubicBezTo>
                  <a:pt x="133" y="213"/>
                  <a:pt x="133" y="222"/>
                  <a:pt x="133" y="240"/>
                </a:cubicBezTo>
                <a:cubicBezTo>
                  <a:pt x="133" y="328"/>
                  <a:pt x="204" y="355"/>
                  <a:pt x="249" y="355"/>
                </a:cubicBezTo>
                <a:cubicBezTo>
                  <a:pt x="275" y="355"/>
                  <a:pt x="293" y="347"/>
                  <a:pt x="310" y="338"/>
                </a:cubicBezTo>
                <a:cubicBezTo>
                  <a:pt x="319" y="338"/>
                  <a:pt x="319" y="328"/>
                  <a:pt x="319" y="328"/>
                </a:cubicBezTo>
                <a:cubicBezTo>
                  <a:pt x="284" y="284"/>
                  <a:pt x="284" y="284"/>
                  <a:pt x="284" y="284"/>
                </a:cubicBezTo>
                <a:lnTo>
                  <a:pt x="284" y="293"/>
                </a:lnTo>
                <a:cubicBezTo>
                  <a:pt x="266" y="302"/>
                  <a:pt x="257" y="302"/>
                  <a:pt x="249" y="302"/>
                </a:cubicBezTo>
                <a:cubicBezTo>
                  <a:pt x="213" y="302"/>
                  <a:pt x="204" y="266"/>
                  <a:pt x="204" y="231"/>
                </a:cubicBezTo>
                <a:cubicBezTo>
                  <a:pt x="408" y="328"/>
                  <a:pt x="408" y="328"/>
                  <a:pt x="408" y="328"/>
                </a:cubicBezTo>
                <a:cubicBezTo>
                  <a:pt x="372" y="391"/>
                  <a:pt x="310" y="426"/>
                  <a:pt x="240" y="426"/>
                </a:cubicBezTo>
                <a:cubicBezTo>
                  <a:pt x="133" y="426"/>
                  <a:pt x="44" y="347"/>
                  <a:pt x="44" y="231"/>
                </a:cubicBezTo>
                <a:cubicBezTo>
                  <a:pt x="44" y="213"/>
                  <a:pt x="44" y="196"/>
                  <a:pt x="53" y="169"/>
                </a:cubicBezTo>
                <a:close/>
                <a:moveTo>
                  <a:pt x="213" y="187"/>
                </a:moveTo>
                <a:lnTo>
                  <a:pt x="213" y="187"/>
                </a:lnTo>
                <a:cubicBezTo>
                  <a:pt x="222" y="178"/>
                  <a:pt x="230" y="160"/>
                  <a:pt x="249" y="160"/>
                </a:cubicBezTo>
                <a:cubicBezTo>
                  <a:pt x="257" y="160"/>
                  <a:pt x="266" y="169"/>
                  <a:pt x="275" y="169"/>
                </a:cubicBezTo>
                <a:lnTo>
                  <a:pt x="284" y="178"/>
                </a:lnTo>
                <a:cubicBezTo>
                  <a:pt x="319" y="134"/>
                  <a:pt x="319" y="134"/>
                  <a:pt x="319" y="134"/>
                </a:cubicBezTo>
                <a:cubicBezTo>
                  <a:pt x="293" y="116"/>
                  <a:pt x="266" y="107"/>
                  <a:pt x="249" y="107"/>
                </a:cubicBezTo>
                <a:cubicBezTo>
                  <a:pt x="204" y="107"/>
                  <a:pt x="169" y="134"/>
                  <a:pt x="151" y="160"/>
                </a:cubicBezTo>
                <a:cubicBezTo>
                  <a:pt x="80" y="125"/>
                  <a:pt x="80" y="125"/>
                  <a:pt x="80" y="125"/>
                </a:cubicBezTo>
                <a:cubicBezTo>
                  <a:pt x="106" y="72"/>
                  <a:pt x="169" y="37"/>
                  <a:pt x="240" y="37"/>
                </a:cubicBezTo>
                <a:cubicBezTo>
                  <a:pt x="346" y="37"/>
                  <a:pt x="434" y="125"/>
                  <a:pt x="434" y="231"/>
                </a:cubicBezTo>
                <a:cubicBezTo>
                  <a:pt x="434" y="249"/>
                  <a:pt x="434" y="266"/>
                  <a:pt x="425" y="284"/>
                </a:cubicBezTo>
                <a:lnTo>
                  <a:pt x="213" y="187"/>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04" name="Freeform 116"/>
          <p:cNvSpPr>
            <a:spLocks noChangeArrowheads="1"/>
          </p:cNvSpPr>
          <p:nvPr userDrawn="1"/>
        </p:nvSpPr>
        <p:spPr bwMode="auto">
          <a:xfrm>
            <a:off x="5081621" y="4576621"/>
            <a:ext cx="228287" cy="224099"/>
          </a:xfrm>
          <a:custGeom>
            <a:avLst/>
            <a:gdLst>
              <a:gd name="T0" fmla="*/ 239 w 479"/>
              <a:gd name="T1" fmla="*/ 98 h 471"/>
              <a:gd name="T2" fmla="*/ 239 w 479"/>
              <a:gd name="T3" fmla="*/ 98 h 471"/>
              <a:gd name="T4" fmla="*/ 142 w 479"/>
              <a:gd name="T5" fmla="*/ 231 h 471"/>
              <a:gd name="T6" fmla="*/ 239 w 479"/>
              <a:gd name="T7" fmla="*/ 373 h 471"/>
              <a:gd name="T8" fmla="*/ 336 w 479"/>
              <a:gd name="T9" fmla="*/ 231 h 471"/>
              <a:gd name="T10" fmla="*/ 239 w 479"/>
              <a:gd name="T11" fmla="*/ 98 h 471"/>
              <a:gd name="T12" fmla="*/ 195 w 479"/>
              <a:gd name="T13" fmla="*/ 231 h 471"/>
              <a:gd name="T14" fmla="*/ 195 w 479"/>
              <a:gd name="T15" fmla="*/ 231 h 471"/>
              <a:gd name="T16" fmla="*/ 239 w 479"/>
              <a:gd name="T17" fmla="*/ 151 h 471"/>
              <a:gd name="T18" fmla="*/ 248 w 479"/>
              <a:gd name="T19" fmla="*/ 151 h 471"/>
              <a:gd name="T20" fmla="*/ 248 w 479"/>
              <a:gd name="T21" fmla="*/ 169 h 471"/>
              <a:gd name="T22" fmla="*/ 195 w 479"/>
              <a:gd name="T23" fmla="*/ 266 h 471"/>
              <a:gd name="T24" fmla="*/ 195 w 479"/>
              <a:gd name="T25" fmla="*/ 231 h 471"/>
              <a:gd name="T26" fmla="*/ 239 w 479"/>
              <a:gd name="T27" fmla="*/ 319 h 471"/>
              <a:gd name="T28" fmla="*/ 239 w 479"/>
              <a:gd name="T29" fmla="*/ 319 h 471"/>
              <a:gd name="T30" fmla="*/ 230 w 479"/>
              <a:gd name="T31" fmla="*/ 319 h 471"/>
              <a:gd name="T32" fmla="*/ 230 w 479"/>
              <a:gd name="T33" fmla="*/ 319 h 471"/>
              <a:gd name="T34" fmla="*/ 230 w 479"/>
              <a:gd name="T35" fmla="*/ 319 h 471"/>
              <a:gd name="T36" fmla="*/ 221 w 479"/>
              <a:gd name="T37" fmla="*/ 293 h 471"/>
              <a:gd name="T38" fmla="*/ 274 w 479"/>
              <a:gd name="T39" fmla="*/ 196 h 471"/>
              <a:gd name="T40" fmla="*/ 283 w 479"/>
              <a:gd name="T41" fmla="*/ 231 h 471"/>
              <a:gd name="T42" fmla="*/ 239 w 479"/>
              <a:gd name="T43" fmla="*/ 319 h 471"/>
              <a:gd name="T44" fmla="*/ 239 w 479"/>
              <a:gd name="T45" fmla="*/ 0 h 471"/>
              <a:gd name="T46" fmla="*/ 239 w 479"/>
              <a:gd name="T47" fmla="*/ 0 h 471"/>
              <a:gd name="T48" fmla="*/ 0 w 479"/>
              <a:gd name="T49" fmla="*/ 231 h 471"/>
              <a:gd name="T50" fmla="*/ 239 w 479"/>
              <a:gd name="T51" fmla="*/ 470 h 471"/>
              <a:gd name="T52" fmla="*/ 478 w 479"/>
              <a:gd name="T53" fmla="*/ 231 h 471"/>
              <a:gd name="T54" fmla="*/ 239 w 479"/>
              <a:gd name="T55" fmla="*/ 0 h 471"/>
              <a:gd name="T56" fmla="*/ 239 w 479"/>
              <a:gd name="T57" fmla="*/ 426 h 471"/>
              <a:gd name="T58" fmla="*/ 239 w 479"/>
              <a:gd name="T59" fmla="*/ 426 h 471"/>
              <a:gd name="T60" fmla="*/ 44 w 479"/>
              <a:gd name="T61" fmla="*/ 231 h 471"/>
              <a:gd name="T62" fmla="*/ 239 w 479"/>
              <a:gd name="T63" fmla="*/ 37 h 471"/>
              <a:gd name="T64" fmla="*/ 433 w 479"/>
              <a:gd name="T65" fmla="*/ 231 h 471"/>
              <a:gd name="T66" fmla="*/ 239 w 479"/>
              <a:gd name="T6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39" y="98"/>
                </a:moveTo>
                <a:lnTo>
                  <a:pt x="239" y="98"/>
                </a:lnTo>
                <a:cubicBezTo>
                  <a:pt x="159" y="98"/>
                  <a:pt x="142" y="169"/>
                  <a:pt x="142" y="231"/>
                </a:cubicBezTo>
                <a:cubicBezTo>
                  <a:pt x="142" y="293"/>
                  <a:pt x="159" y="373"/>
                  <a:pt x="239" y="373"/>
                </a:cubicBezTo>
                <a:cubicBezTo>
                  <a:pt x="318" y="373"/>
                  <a:pt x="336" y="293"/>
                  <a:pt x="336" y="231"/>
                </a:cubicBezTo>
                <a:cubicBezTo>
                  <a:pt x="336" y="169"/>
                  <a:pt x="318" y="98"/>
                  <a:pt x="239" y="98"/>
                </a:cubicBezTo>
                <a:close/>
                <a:moveTo>
                  <a:pt x="195" y="231"/>
                </a:moveTo>
                <a:lnTo>
                  <a:pt x="195" y="231"/>
                </a:lnTo>
                <a:cubicBezTo>
                  <a:pt x="195" y="204"/>
                  <a:pt x="195" y="151"/>
                  <a:pt x="239" y="151"/>
                </a:cubicBezTo>
                <a:lnTo>
                  <a:pt x="248" y="151"/>
                </a:lnTo>
                <a:cubicBezTo>
                  <a:pt x="257" y="151"/>
                  <a:pt x="257" y="160"/>
                  <a:pt x="248" y="169"/>
                </a:cubicBezTo>
                <a:cubicBezTo>
                  <a:pt x="195" y="266"/>
                  <a:pt x="195" y="266"/>
                  <a:pt x="195" y="266"/>
                </a:cubicBezTo>
                <a:cubicBezTo>
                  <a:pt x="195" y="257"/>
                  <a:pt x="195" y="240"/>
                  <a:pt x="195" y="231"/>
                </a:cubicBezTo>
                <a:close/>
                <a:moveTo>
                  <a:pt x="239" y="319"/>
                </a:moveTo>
                <a:lnTo>
                  <a:pt x="239" y="319"/>
                </a:lnTo>
                <a:lnTo>
                  <a:pt x="230" y="319"/>
                </a:lnTo>
                <a:lnTo>
                  <a:pt x="230" y="319"/>
                </a:lnTo>
                <a:lnTo>
                  <a:pt x="230" y="319"/>
                </a:lnTo>
                <a:cubicBezTo>
                  <a:pt x="221" y="311"/>
                  <a:pt x="212" y="311"/>
                  <a:pt x="221" y="293"/>
                </a:cubicBezTo>
                <a:cubicBezTo>
                  <a:pt x="274" y="196"/>
                  <a:pt x="274" y="196"/>
                  <a:pt x="274" y="196"/>
                </a:cubicBezTo>
                <a:cubicBezTo>
                  <a:pt x="283" y="204"/>
                  <a:pt x="283" y="222"/>
                  <a:pt x="283" y="231"/>
                </a:cubicBezTo>
                <a:cubicBezTo>
                  <a:pt x="283" y="266"/>
                  <a:pt x="283" y="319"/>
                  <a:pt x="239" y="319"/>
                </a:cubicBez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2" y="426"/>
                  <a:pt x="44" y="347"/>
                  <a:pt x="44" y="231"/>
                </a:cubicBezTo>
                <a:cubicBezTo>
                  <a:pt x="44" y="125"/>
                  <a:pt x="132" y="37"/>
                  <a:pt x="239" y="37"/>
                </a:cubicBezTo>
                <a:cubicBezTo>
                  <a:pt x="345" y="37"/>
                  <a:pt x="433" y="125"/>
                  <a:pt x="433" y="231"/>
                </a:cubicBezTo>
                <a:cubicBezTo>
                  <a:pt x="433" y="347"/>
                  <a:pt x="345" y="426"/>
                  <a:pt x="239" y="426"/>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05" name="Freeform 117"/>
          <p:cNvSpPr>
            <a:spLocks noChangeArrowheads="1"/>
          </p:cNvSpPr>
          <p:nvPr userDrawn="1"/>
        </p:nvSpPr>
        <p:spPr bwMode="auto">
          <a:xfrm>
            <a:off x="5552856" y="4576621"/>
            <a:ext cx="228288" cy="224099"/>
          </a:xfrm>
          <a:custGeom>
            <a:avLst/>
            <a:gdLst>
              <a:gd name="T0" fmla="*/ 336 w 480"/>
              <a:gd name="T1" fmla="*/ 169 h 471"/>
              <a:gd name="T2" fmla="*/ 336 w 480"/>
              <a:gd name="T3" fmla="*/ 169 h 471"/>
              <a:gd name="T4" fmla="*/ 283 w 480"/>
              <a:gd name="T5" fmla="*/ 169 h 471"/>
              <a:gd name="T6" fmla="*/ 283 w 480"/>
              <a:gd name="T7" fmla="*/ 116 h 471"/>
              <a:gd name="T8" fmla="*/ 283 w 480"/>
              <a:gd name="T9" fmla="*/ 107 h 471"/>
              <a:gd name="T10" fmla="*/ 275 w 480"/>
              <a:gd name="T11" fmla="*/ 98 h 471"/>
              <a:gd name="T12" fmla="*/ 142 w 480"/>
              <a:gd name="T13" fmla="*/ 98 h 471"/>
              <a:gd name="T14" fmla="*/ 133 w 480"/>
              <a:gd name="T15" fmla="*/ 107 h 471"/>
              <a:gd name="T16" fmla="*/ 133 w 480"/>
              <a:gd name="T17" fmla="*/ 116 h 471"/>
              <a:gd name="T18" fmla="*/ 133 w 480"/>
              <a:gd name="T19" fmla="*/ 293 h 471"/>
              <a:gd name="T20" fmla="*/ 133 w 480"/>
              <a:gd name="T21" fmla="*/ 302 h 471"/>
              <a:gd name="T22" fmla="*/ 142 w 480"/>
              <a:gd name="T23" fmla="*/ 302 h 471"/>
              <a:gd name="T24" fmla="*/ 195 w 480"/>
              <a:gd name="T25" fmla="*/ 302 h 471"/>
              <a:gd name="T26" fmla="*/ 195 w 480"/>
              <a:gd name="T27" fmla="*/ 355 h 471"/>
              <a:gd name="T28" fmla="*/ 195 w 480"/>
              <a:gd name="T29" fmla="*/ 364 h 471"/>
              <a:gd name="T30" fmla="*/ 204 w 480"/>
              <a:gd name="T31" fmla="*/ 364 h 471"/>
              <a:gd name="T32" fmla="*/ 336 w 480"/>
              <a:gd name="T33" fmla="*/ 364 h 471"/>
              <a:gd name="T34" fmla="*/ 345 w 480"/>
              <a:gd name="T35" fmla="*/ 364 h 471"/>
              <a:gd name="T36" fmla="*/ 345 w 480"/>
              <a:gd name="T37" fmla="*/ 355 h 471"/>
              <a:gd name="T38" fmla="*/ 345 w 480"/>
              <a:gd name="T39" fmla="*/ 178 h 471"/>
              <a:gd name="T40" fmla="*/ 345 w 480"/>
              <a:gd name="T41" fmla="*/ 169 h 471"/>
              <a:gd name="T42" fmla="*/ 336 w 480"/>
              <a:gd name="T43" fmla="*/ 169 h 471"/>
              <a:gd name="T44" fmla="*/ 204 w 480"/>
              <a:gd name="T45" fmla="*/ 169 h 471"/>
              <a:gd name="T46" fmla="*/ 204 w 480"/>
              <a:gd name="T47" fmla="*/ 169 h 471"/>
              <a:gd name="T48" fmla="*/ 195 w 480"/>
              <a:gd name="T49" fmla="*/ 169 h 471"/>
              <a:gd name="T50" fmla="*/ 195 w 480"/>
              <a:gd name="T51" fmla="*/ 178 h 471"/>
              <a:gd name="T52" fmla="*/ 195 w 480"/>
              <a:gd name="T53" fmla="*/ 275 h 471"/>
              <a:gd name="T54" fmla="*/ 151 w 480"/>
              <a:gd name="T55" fmla="*/ 275 h 471"/>
              <a:gd name="T56" fmla="*/ 151 w 480"/>
              <a:gd name="T57" fmla="*/ 125 h 471"/>
              <a:gd name="T58" fmla="*/ 257 w 480"/>
              <a:gd name="T59" fmla="*/ 125 h 471"/>
              <a:gd name="T60" fmla="*/ 257 w 480"/>
              <a:gd name="T61" fmla="*/ 169 h 471"/>
              <a:gd name="T62" fmla="*/ 204 w 480"/>
              <a:gd name="T63" fmla="*/ 169 h 471"/>
              <a:gd name="T64" fmla="*/ 328 w 480"/>
              <a:gd name="T65" fmla="*/ 338 h 471"/>
              <a:gd name="T66" fmla="*/ 328 w 480"/>
              <a:gd name="T67" fmla="*/ 338 h 471"/>
              <a:gd name="T68" fmla="*/ 222 w 480"/>
              <a:gd name="T69" fmla="*/ 338 h 471"/>
              <a:gd name="T70" fmla="*/ 222 w 480"/>
              <a:gd name="T71" fmla="*/ 196 h 471"/>
              <a:gd name="T72" fmla="*/ 328 w 480"/>
              <a:gd name="T73" fmla="*/ 196 h 471"/>
              <a:gd name="T74" fmla="*/ 328 w 480"/>
              <a:gd name="T75" fmla="*/ 338 h 471"/>
              <a:gd name="T76" fmla="*/ 239 w 480"/>
              <a:gd name="T77" fmla="*/ 0 h 471"/>
              <a:gd name="T78" fmla="*/ 239 w 480"/>
              <a:gd name="T79" fmla="*/ 0 h 471"/>
              <a:gd name="T80" fmla="*/ 0 w 480"/>
              <a:gd name="T81" fmla="*/ 231 h 471"/>
              <a:gd name="T82" fmla="*/ 239 w 480"/>
              <a:gd name="T83" fmla="*/ 470 h 471"/>
              <a:gd name="T84" fmla="*/ 479 w 480"/>
              <a:gd name="T85" fmla="*/ 231 h 471"/>
              <a:gd name="T86" fmla="*/ 239 w 480"/>
              <a:gd name="T87" fmla="*/ 0 h 471"/>
              <a:gd name="T88" fmla="*/ 239 w 480"/>
              <a:gd name="T89" fmla="*/ 426 h 471"/>
              <a:gd name="T90" fmla="*/ 239 w 480"/>
              <a:gd name="T91" fmla="*/ 426 h 471"/>
              <a:gd name="T92" fmla="*/ 44 w 480"/>
              <a:gd name="T93" fmla="*/ 231 h 471"/>
              <a:gd name="T94" fmla="*/ 239 w 480"/>
              <a:gd name="T95" fmla="*/ 37 h 471"/>
              <a:gd name="T96" fmla="*/ 434 w 480"/>
              <a:gd name="T97" fmla="*/ 231 h 471"/>
              <a:gd name="T98" fmla="*/ 239 w 480"/>
              <a:gd name="T99"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0" h="471">
                <a:moveTo>
                  <a:pt x="336" y="169"/>
                </a:moveTo>
                <a:lnTo>
                  <a:pt x="336" y="169"/>
                </a:lnTo>
                <a:cubicBezTo>
                  <a:pt x="283" y="169"/>
                  <a:pt x="283" y="169"/>
                  <a:pt x="283" y="169"/>
                </a:cubicBezTo>
                <a:cubicBezTo>
                  <a:pt x="283" y="116"/>
                  <a:pt x="283" y="116"/>
                  <a:pt x="283" y="116"/>
                </a:cubicBezTo>
                <a:cubicBezTo>
                  <a:pt x="283" y="107"/>
                  <a:pt x="283" y="107"/>
                  <a:pt x="283" y="107"/>
                </a:cubicBezTo>
                <a:cubicBezTo>
                  <a:pt x="275" y="107"/>
                  <a:pt x="275" y="98"/>
                  <a:pt x="275" y="98"/>
                </a:cubicBezTo>
                <a:cubicBezTo>
                  <a:pt x="142" y="98"/>
                  <a:pt x="142" y="98"/>
                  <a:pt x="142" y="98"/>
                </a:cubicBezTo>
                <a:cubicBezTo>
                  <a:pt x="133" y="98"/>
                  <a:pt x="133" y="107"/>
                  <a:pt x="133" y="107"/>
                </a:cubicBezTo>
                <a:cubicBezTo>
                  <a:pt x="133" y="107"/>
                  <a:pt x="133" y="107"/>
                  <a:pt x="133" y="116"/>
                </a:cubicBezTo>
                <a:cubicBezTo>
                  <a:pt x="133" y="293"/>
                  <a:pt x="133" y="293"/>
                  <a:pt x="133" y="293"/>
                </a:cubicBezTo>
                <a:cubicBezTo>
                  <a:pt x="133" y="293"/>
                  <a:pt x="133" y="293"/>
                  <a:pt x="133" y="302"/>
                </a:cubicBezTo>
                <a:lnTo>
                  <a:pt x="142" y="302"/>
                </a:lnTo>
                <a:cubicBezTo>
                  <a:pt x="195" y="302"/>
                  <a:pt x="195" y="302"/>
                  <a:pt x="195" y="302"/>
                </a:cubicBezTo>
                <a:cubicBezTo>
                  <a:pt x="195" y="355"/>
                  <a:pt x="195" y="355"/>
                  <a:pt x="195" y="355"/>
                </a:cubicBezTo>
                <a:lnTo>
                  <a:pt x="195" y="364"/>
                </a:lnTo>
                <a:cubicBezTo>
                  <a:pt x="204" y="364"/>
                  <a:pt x="204" y="364"/>
                  <a:pt x="204" y="364"/>
                </a:cubicBezTo>
                <a:cubicBezTo>
                  <a:pt x="336" y="364"/>
                  <a:pt x="336" y="364"/>
                  <a:pt x="336" y="364"/>
                </a:cubicBezTo>
                <a:lnTo>
                  <a:pt x="345" y="364"/>
                </a:lnTo>
                <a:lnTo>
                  <a:pt x="345" y="355"/>
                </a:lnTo>
                <a:cubicBezTo>
                  <a:pt x="345" y="178"/>
                  <a:pt x="345" y="178"/>
                  <a:pt x="345" y="178"/>
                </a:cubicBezTo>
                <a:lnTo>
                  <a:pt x="345" y="169"/>
                </a:lnTo>
                <a:lnTo>
                  <a:pt x="336" y="169"/>
                </a:lnTo>
                <a:close/>
                <a:moveTo>
                  <a:pt x="204" y="169"/>
                </a:moveTo>
                <a:lnTo>
                  <a:pt x="204" y="169"/>
                </a:lnTo>
                <a:cubicBezTo>
                  <a:pt x="204" y="169"/>
                  <a:pt x="204" y="169"/>
                  <a:pt x="195" y="169"/>
                </a:cubicBezTo>
                <a:lnTo>
                  <a:pt x="195" y="178"/>
                </a:lnTo>
                <a:cubicBezTo>
                  <a:pt x="195" y="275"/>
                  <a:pt x="195" y="275"/>
                  <a:pt x="195" y="275"/>
                </a:cubicBezTo>
                <a:cubicBezTo>
                  <a:pt x="151" y="275"/>
                  <a:pt x="151" y="275"/>
                  <a:pt x="151" y="275"/>
                </a:cubicBezTo>
                <a:cubicBezTo>
                  <a:pt x="151" y="125"/>
                  <a:pt x="151" y="125"/>
                  <a:pt x="151" y="125"/>
                </a:cubicBezTo>
                <a:cubicBezTo>
                  <a:pt x="257" y="125"/>
                  <a:pt x="257" y="125"/>
                  <a:pt x="257" y="125"/>
                </a:cubicBezTo>
                <a:cubicBezTo>
                  <a:pt x="257" y="169"/>
                  <a:pt x="257" y="169"/>
                  <a:pt x="257" y="169"/>
                </a:cubicBezTo>
                <a:lnTo>
                  <a:pt x="204" y="169"/>
                </a:lnTo>
                <a:close/>
                <a:moveTo>
                  <a:pt x="328" y="338"/>
                </a:moveTo>
                <a:lnTo>
                  <a:pt x="328" y="338"/>
                </a:lnTo>
                <a:cubicBezTo>
                  <a:pt x="222" y="338"/>
                  <a:pt x="222" y="338"/>
                  <a:pt x="222" y="338"/>
                </a:cubicBezTo>
                <a:cubicBezTo>
                  <a:pt x="222" y="196"/>
                  <a:pt x="222" y="196"/>
                  <a:pt x="222" y="196"/>
                </a:cubicBezTo>
                <a:cubicBezTo>
                  <a:pt x="328" y="196"/>
                  <a:pt x="328" y="196"/>
                  <a:pt x="328" y="196"/>
                </a:cubicBezTo>
                <a:lnTo>
                  <a:pt x="328" y="338"/>
                </a:ln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06" name="Freeform 118"/>
          <p:cNvSpPr>
            <a:spLocks noChangeArrowheads="1"/>
          </p:cNvSpPr>
          <p:nvPr userDrawn="1"/>
        </p:nvSpPr>
        <p:spPr bwMode="auto">
          <a:xfrm>
            <a:off x="6024092" y="4576621"/>
            <a:ext cx="228287" cy="224099"/>
          </a:xfrm>
          <a:custGeom>
            <a:avLst/>
            <a:gdLst>
              <a:gd name="T0" fmla="*/ 398 w 479"/>
              <a:gd name="T1" fmla="*/ 240 h 471"/>
              <a:gd name="T2" fmla="*/ 398 w 479"/>
              <a:gd name="T3" fmla="*/ 240 h 471"/>
              <a:gd name="T4" fmla="*/ 345 w 479"/>
              <a:gd name="T5" fmla="*/ 222 h 471"/>
              <a:gd name="T6" fmla="*/ 345 w 479"/>
              <a:gd name="T7" fmla="*/ 160 h 471"/>
              <a:gd name="T8" fmla="*/ 203 w 479"/>
              <a:gd name="T9" fmla="*/ 98 h 471"/>
              <a:gd name="T10" fmla="*/ 141 w 479"/>
              <a:gd name="T11" fmla="*/ 125 h 471"/>
              <a:gd name="T12" fmla="*/ 141 w 479"/>
              <a:gd name="T13" fmla="*/ 196 h 471"/>
              <a:gd name="T14" fmla="*/ 141 w 479"/>
              <a:gd name="T15" fmla="*/ 196 h 471"/>
              <a:gd name="T16" fmla="*/ 79 w 479"/>
              <a:gd name="T17" fmla="*/ 222 h 471"/>
              <a:gd name="T18" fmla="*/ 79 w 479"/>
              <a:gd name="T19" fmla="*/ 284 h 471"/>
              <a:gd name="T20" fmla="*/ 141 w 479"/>
              <a:gd name="T21" fmla="*/ 311 h 471"/>
              <a:gd name="T22" fmla="*/ 203 w 479"/>
              <a:gd name="T23" fmla="*/ 284 h 471"/>
              <a:gd name="T24" fmla="*/ 203 w 479"/>
              <a:gd name="T25" fmla="*/ 284 h 471"/>
              <a:gd name="T26" fmla="*/ 328 w 479"/>
              <a:gd name="T27" fmla="*/ 338 h 471"/>
              <a:gd name="T28" fmla="*/ 336 w 479"/>
              <a:gd name="T29" fmla="*/ 338 h 471"/>
              <a:gd name="T30" fmla="*/ 336 w 479"/>
              <a:gd name="T31" fmla="*/ 338 h 471"/>
              <a:gd name="T32" fmla="*/ 398 w 479"/>
              <a:gd name="T33" fmla="*/ 311 h 471"/>
              <a:gd name="T34" fmla="*/ 398 w 479"/>
              <a:gd name="T35" fmla="*/ 311 h 471"/>
              <a:gd name="T36" fmla="*/ 398 w 479"/>
              <a:gd name="T37" fmla="*/ 240 h 471"/>
              <a:gd name="T38" fmla="*/ 328 w 479"/>
              <a:gd name="T39" fmla="*/ 319 h 471"/>
              <a:gd name="T40" fmla="*/ 328 w 479"/>
              <a:gd name="T41" fmla="*/ 319 h 471"/>
              <a:gd name="T42" fmla="*/ 328 w 479"/>
              <a:gd name="T43" fmla="*/ 319 h 471"/>
              <a:gd name="T44" fmla="*/ 328 w 479"/>
              <a:gd name="T45" fmla="*/ 319 h 471"/>
              <a:gd name="T46" fmla="*/ 221 w 479"/>
              <a:gd name="T47" fmla="*/ 275 h 471"/>
              <a:gd name="T48" fmla="*/ 221 w 479"/>
              <a:gd name="T49" fmla="*/ 231 h 471"/>
              <a:gd name="T50" fmla="*/ 328 w 479"/>
              <a:gd name="T51" fmla="*/ 275 h 471"/>
              <a:gd name="T52" fmla="*/ 328 w 479"/>
              <a:gd name="T53" fmla="*/ 275 h 471"/>
              <a:gd name="T54" fmla="*/ 328 w 479"/>
              <a:gd name="T55" fmla="*/ 275 h 471"/>
              <a:gd name="T56" fmla="*/ 328 w 479"/>
              <a:gd name="T57" fmla="*/ 319 h 471"/>
              <a:gd name="T58" fmla="*/ 336 w 479"/>
              <a:gd name="T59" fmla="*/ 257 h 471"/>
              <a:gd name="T60" fmla="*/ 336 w 479"/>
              <a:gd name="T61" fmla="*/ 257 h 471"/>
              <a:gd name="T62" fmla="*/ 300 w 479"/>
              <a:gd name="T63" fmla="*/ 249 h 471"/>
              <a:gd name="T64" fmla="*/ 336 w 479"/>
              <a:gd name="T65" fmla="*/ 231 h 471"/>
              <a:gd name="T66" fmla="*/ 372 w 479"/>
              <a:gd name="T67" fmla="*/ 249 h 471"/>
              <a:gd name="T68" fmla="*/ 336 w 479"/>
              <a:gd name="T69" fmla="*/ 257 h 471"/>
              <a:gd name="T70" fmla="*/ 381 w 479"/>
              <a:gd name="T71" fmla="*/ 302 h 471"/>
              <a:gd name="T72" fmla="*/ 381 w 479"/>
              <a:gd name="T73" fmla="*/ 302 h 471"/>
              <a:gd name="T74" fmla="*/ 345 w 479"/>
              <a:gd name="T75" fmla="*/ 319 h 471"/>
              <a:gd name="T76" fmla="*/ 345 w 479"/>
              <a:gd name="T77" fmla="*/ 275 h 471"/>
              <a:gd name="T78" fmla="*/ 381 w 479"/>
              <a:gd name="T79" fmla="*/ 257 h 471"/>
              <a:gd name="T80" fmla="*/ 381 w 479"/>
              <a:gd name="T81" fmla="*/ 302 h 471"/>
              <a:gd name="T82" fmla="*/ 238 w 479"/>
              <a:gd name="T83" fmla="*/ 0 h 471"/>
              <a:gd name="T84" fmla="*/ 238 w 479"/>
              <a:gd name="T85" fmla="*/ 0 h 471"/>
              <a:gd name="T86" fmla="*/ 0 w 479"/>
              <a:gd name="T87" fmla="*/ 231 h 471"/>
              <a:gd name="T88" fmla="*/ 238 w 479"/>
              <a:gd name="T89" fmla="*/ 470 h 471"/>
              <a:gd name="T90" fmla="*/ 478 w 479"/>
              <a:gd name="T91" fmla="*/ 231 h 471"/>
              <a:gd name="T92" fmla="*/ 238 w 479"/>
              <a:gd name="T93" fmla="*/ 0 h 471"/>
              <a:gd name="T94" fmla="*/ 238 w 479"/>
              <a:gd name="T95" fmla="*/ 426 h 471"/>
              <a:gd name="T96" fmla="*/ 238 w 479"/>
              <a:gd name="T97" fmla="*/ 426 h 471"/>
              <a:gd name="T98" fmla="*/ 44 w 479"/>
              <a:gd name="T99" fmla="*/ 231 h 471"/>
              <a:gd name="T100" fmla="*/ 238 w 479"/>
              <a:gd name="T101" fmla="*/ 37 h 471"/>
              <a:gd name="T102" fmla="*/ 434 w 479"/>
              <a:gd name="T103" fmla="*/ 231 h 471"/>
              <a:gd name="T104" fmla="*/ 238 w 479"/>
              <a:gd name="T10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9" h="471">
                <a:moveTo>
                  <a:pt x="398" y="240"/>
                </a:moveTo>
                <a:lnTo>
                  <a:pt x="398" y="240"/>
                </a:lnTo>
                <a:cubicBezTo>
                  <a:pt x="345" y="222"/>
                  <a:pt x="345" y="222"/>
                  <a:pt x="345" y="222"/>
                </a:cubicBezTo>
                <a:cubicBezTo>
                  <a:pt x="345" y="160"/>
                  <a:pt x="345" y="160"/>
                  <a:pt x="345" y="160"/>
                </a:cubicBezTo>
                <a:cubicBezTo>
                  <a:pt x="203" y="98"/>
                  <a:pt x="203" y="98"/>
                  <a:pt x="203" y="98"/>
                </a:cubicBezTo>
                <a:cubicBezTo>
                  <a:pt x="141" y="125"/>
                  <a:pt x="141" y="125"/>
                  <a:pt x="141" y="125"/>
                </a:cubicBezTo>
                <a:cubicBezTo>
                  <a:pt x="141" y="196"/>
                  <a:pt x="141" y="196"/>
                  <a:pt x="141" y="196"/>
                </a:cubicBezTo>
                <a:lnTo>
                  <a:pt x="141" y="196"/>
                </a:lnTo>
                <a:cubicBezTo>
                  <a:pt x="79" y="222"/>
                  <a:pt x="79" y="222"/>
                  <a:pt x="79" y="222"/>
                </a:cubicBezTo>
                <a:cubicBezTo>
                  <a:pt x="79" y="284"/>
                  <a:pt x="79" y="284"/>
                  <a:pt x="79" y="284"/>
                </a:cubicBezTo>
                <a:cubicBezTo>
                  <a:pt x="141" y="311"/>
                  <a:pt x="141" y="311"/>
                  <a:pt x="141" y="311"/>
                </a:cubicBezTo>
                <a:cubicBezTo>
                  <a:pt x="203" y="284"/>
                  <a:pt x="203" y="284"/>
                  <a:pt x="203" y="284"/>
                </a:cubicBezTo>
                <a:lnTo>
                  <a:pt x="203" y="284"/>
                </a:lnTo>
                <a:cubicBezTo>
                  <a:pt x="328" y="338"/>
                  <a:pt x="328" y="338"/>
                  <a:pt x="328" y="338"/>
                </a:cubicBezTo>
                <a:cubicBezTo>
                  <a:pt x="336" y="338"/>
                  <a:pt x="336" y="338"/>
                  <a:pt x="336" y="338"/>
                </a:cubicBezTo>
                <a:lnTo>
                  <a:pt x="336" y="338"/>
                </a:lnTo>
                <a:cubicBezTo>
                  <a:pt x="398" y="311"/>
                  <a:pt x="398" y="311"/>
                  <a:pt x="398" y="311"/>
                </a:cubicBezTo>
                <a:lnTo>
                  <a:pt x="398" y="311"/>
                </a:lnTo>
                <a:cubicBezTo>
                  <a:pt x="398" y="240"/>
                  <a:pt x="398" y="240"/>
                  <a:pt x="398" y="240"/>
                </a:cubicBezTo>
                <a:close/>
                <a:moveTo>
                  <a:pt x="328" y="319"/>
                </a:moveTo>
                <a:lnTo>
                  <a:pt x="328" y="319"/>
                </a:lnTo>
                <a:lnTo>
                  <a:pt x="328" y="319"/>
                </a:lnTo>
                <a:lnTo>
                  <a:pt x="328" y="319"/>
                </a:lnTo>
                <a:cubicBezTo>
                  <a:pt x="221" y="275"/>
                  <a:pt x="221" y="275"/>
                  <a:pt x="221" y="275"/>
                </a:cubicBezTo>
                <a:cubicBezTo>
                  <a:pt x="221" y="231"/>
                  <a:pt x="221" y="231"/>
                  <a:pt x="221" y="231"/>
                </a:cubicBezTo>
                <a:cubicBezTo>
                  <a:pt x="328" y="275"/>
                  <a:pt x="328" y="275"/>
                  <a:pt x="328" y="275"/>
                </a:cubicBezTo>
                <a:lnTo>
                  <a:pt x="328" y="275"/>
                </a:lnTo>
                <a:lnTo>
                  <a:pt x="328" y="275"/>
                </a:lnTo>
                <a:lnTo>
                  <a:pt x="328" y="319"/>
                </a:lnTo>
                <a:close/>
                <a:moveTo>
                  <a:pt x="336" y="257"/>
                </a:moveTo>
                <a:lnTo>
                  <a:pt x="336" y="257"/>
                </a:lnTo>
                <a:cubicBezTo>
                  <a:pt x="300" y="249"/>
                  <a:pt x="300" y="249"/>
                  <a:pt x="300" y="249"/>
                </a:cubicBezTo>
                <a:cubicBezTo>
                  <a:pt x="336" y="231"/>
                  <a:pt x="336" y="231"/>
                  <a:pt x="336" y="231"/>
                </a:cubicBezTo>
                <a:cubicBezTo>
                  <a:pt x="372" y="249"/>
                  <a:pt x="372" y="249"/>
                  <a:pt x="372" y="249"/>
                </a:cubicBezTo>
                <a:lnTo>
                  <a:pt x="336" y="257"/>
                </a:lnTo>
                <a:close/>
                <a:moveTo>
                  <a:pt x="381" y="302"/>
                </a:moveTo>
                <a:lnTo>
                  <a:pt x="381" y="302"/>
                </a:lnTo>
                <a:cubicBezTo>
                  <a:pt x="345" y="319"/>
                  <a:pt x="345" y="319"/>
                  <a:pt x="345" y="319"/>
                </a:cubicBezTo>
                <a:cubicBezTo>
                  <a:pt x="345" y="275"/>
                  <a:pt x="345" y="275"/>
                  <a:pt x="345" y="275"/>
                </a:cubicBezTo>
                <a:cubicBezTo>
                  <a:pt x="381" y="257"/>
                  <a:pt x="381" y="257"/>
                  <a:pt x="381" y="257"/>
                </a:cubicBezTo>
                <a:lnTo>
                  <a:pt x="381" y="302"/>
                </a:lnTo>
                <a:close/>
                <a:moveTo>
                  <a:pt x="238" y="0"/>
                </a:moveTo>
                <a:lnTo>
                  <a:pt x="238" y="0"/>
                </a:lnTo>
                <a:cubicBezTo>
                  <a:pt x="106" y="0"/>
                  <a:pt x="0" y="107"/>
                  <a:pt x="0" y="231"/>
                </a:cubicBezTo>
                <a:cubicBezTo>
                  <a:pt x="0" y="364"/>
                  <a:pt x="106" y="470"/>
                  <a:pt x="238" y="470"/>
                </a:cubicBezTo>
                <a:cubicBezTo>
                  <a:pt x="372" y="470"/>
                  <a:pt x="478" y="364"/>
                  <a:pt x="478" y="231"/>
                </a:cubicBezTo>
                <a:cubicBezTo>
                  <a:pt x="478" y="107"/>
                  <a:pt x="372" y="0"/>
                  <a:pt x="238" y="0"/>
                </a:cubicBezTo>
                <a:close/>
                <a:moveTo>
                  <a:pt x="238" y="426"/>
                </a:moveTo>
                <a:lnTo>
                  <a:pt x="238" y="426"/>
                </a:lnTo>
                <a:cubicBezTo>
                  <a:pt x="132" y="426"/>
                  <a:pt x="44" y="347"/>
                  <a:pt x="44" y="231"/>
                </a:cubicBezTo>
                <a:cubicBezTo>
                  <a:pt x="44" y="125"/>
                  <a:pt x="132" y="37"/>
                  <a:pt x="238" y="37"/>
                </a:cubicBezTo>
                <a:cubicBezTo>
                  <a:pt x="345" y="37"/>
                  <a:pt x="434" y="125"/>
                  <a:pt x="434" y="231"/>
                </a:cubicBezTo>
                <a:cubicBezTo>
                  <a:pt x="434" y="347"/>
                  <a:pt x="345" y="426"/>
                  <a:pt x="238" y="426"/>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07" name="Freeform 16"/>
          <p:cNvSpPr>
            <a:spLocks noChangeArrowheads="1"/>
          </p:cNvSpPr>
          <p:nvPr userDrawn="1"/>
        </p:nvSpPr>
        <p:spPr bwMode="auto">
          <a:xfrm>
            <a:off x="1846556" y="2721002"/>
            <a:ext cx="132540" cy="210023"/>
          </a:xfrm>
          <a:custGeom>
            <a:avLst/>
            <a:gdLst>
              <a:gd name="T0" fmla="*/ 240 w 285"/>
              <a:gd name="T1" fmla="*/ 35 h 452"/>
              <a:gd name="T2" fmla="*/ 240 w 285"/>
              <a:gd name="T3" fmla="*/ 35 h 452"/>
              <a:gd name="T4" fmla="*/ 133 w 285"/>
              <a:gd name="T5" fmla="*/ 0 h 452"/>
              <a:gd name="T6" fmla="*/ 53 w 285"/>
              <a:gd name="T7" fmla="*/ 26 h 452"/>
              <a:gd name="T8" fmla="*/ 0 w 285"/>
              <a:gd name="T9" fmla="*/ 132 h 452"/>
              <a:gd name="T10" fmla="*/ 80 w 285"/>
              <a:gd name="T11" fmla="*/ 132 h 452"/>
              <a:gd name="T12" fmla="*/ 97 w 285"/>
              <a:gd name="T13" fmla="*/ 88 h 452"/>
              <a:gd name="T14" fmla="*/ 142 w 285"/>
              <a:gd name="T15" fmla="*/ 70 h 452"/>
              <a:gd name="T16" fmla="*/ 187 w 285"/>
              <a:gd name="T17" fmla="*/ 88 h 452"/>
              <a:gd name="T18" fmla="*/ 195 w 285"/>
              <a:gd name="T19" fmla="*/ 123 h 452"/>
              <a:gd name="T20" fmla="*/ 187 w 285"/>
              <a:gd name="T21" fmla="*/ 159 h 452"/>
              <a:gd name="T22" fmla="*/ 168 w 285"/>
              <a:gd name="T23" fmla="*/ 176 h 452"/>
              <a:gd name="T24" fmla="*/ 106 w 285"/>
              <a:gd name="T25" fmla="*/ 230 h 452"/>
              <a:gd name="T26" fmla="*/ 89 w 285"/>
              <a:gd name="T27" fmla="*/ 292 h 452"/>
              <a:gd name="T28" fmla="*/ 97 w 285"/>
              <a:gd name="T29" fmla="*/ 301 h 452"/>
              <a:gd name="T30" fmla="*/ 159 w 285"/>
              <a:gd name="T31" fmla="*/ 301 h 452"/>
              <a:gd name="T32" fmla="*/ 168 w 285"/>
              <a:gd name="T33" fmla="*/ 292 h 452"/>
              <a:gd name="T34" fmla="*/ 178 w 285"/>
              <a:gd name="T35" fmla="*/ 265 h 452"/>
              <a:gd name="T36" fmla="*/ 195 w 285"/>
              <a:gd name="T37" fmla="*/ 239 h 452"/>
              <a:gd name="T38" fmla="*/ 222 w 285"/>
              <a:gd name="T39" fmla="*/ 221 h 452"/>
              <a:gd name="T40" fmla="*/ 266 w 285"/>
              <a:gd name="T41" fmla="*/ 186 h 452"/>
              <a:gd name="T42" fmla="*/ 284 w 285"/>
              <a:gd name="T43" fmla="*/ 123 h 452"/>
              <a:gd name="T44" fmla="*/ 240 w 285"/>
              <a:gd name="T45" fmla="*/ 35 h 452"/>
              <a:gd name="T46" fmla="*/ 133 w 285"/>
              <a:gd name="T47" fmla="*/ 345 h 452"/>
              <a:gd name="T48" fmla="*/ 133 w 285"/>
              <a:gd name="T49" fmla="*/ 345 h 452"/>
              <a:gd name="T50" fmla="*/ 80 w 285"/>
              <a:gd name="T51" fmla="*/ 398 h 452"/>
              <a:gd name="T52" fmla="*/ 133 w 285"/>
              <a:gd name="T53" fmla="*/ 451 h 452"/>
              <a:gd name="T54" fmla="*/ 187 w 285"/>
              <a:gd name="T55" fmla="*/ 398 h 452"/>
              <a:gd name="T56" fmla="*/ 133 w 285"/>
              <a:gd name="T57" fmla="*/ 34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5" h="452">
                <a:moveTo>
                  <a:pt x="240" y="35"/>
                </a:moveTo>
                <a:lnTo>
                  <a:pt x="240" y="35"/>
                </a:lnTo>
                <a:cubicBezTo>
                  <a:pt x="213" y="8"/>
                  <a:pt x="178" y="0"/>
                  <a:pt x="133" y="0"/>
                </a:cubicBezTo>
                <a:cubicBezTo>
                  <a:pt x="106" y="0"/>
                  <a:pt x="80" y="8"/>
                  <a:pt x="53" y="26"/>
                </a:cubicBezTo>
                <a:cubicBezTo>
                  <a:pt x="18" y="44"/>
                  <a:pt x="0" y="79"/>
                  <a:pt x="0" y="132"/>
                </a:cubicBezTo>
                <a:cubicBezTo>
                  <a:pt x="80" y="132"/>
                  <a:pt x="80" y="132"/>
                  <a:pt x="80" y="132"/>
                </a:cubicBezTo>
                <a:cubicBezTo>
                  <a:pt x="80" y="123"/>
                  <a:pt x="89" y="106"/>
                  <a:pt x="97" y="88"/>
                </a:cubicBezTo>
                <a:cubicBezTo>
                  <a:pt x="106" y="79"/>
                  <a:pt x="115" y="70"/>
                  <a:pt x="142" y="70"/>
                </a:cubicBezTo>
                <a:cubicBezTo>
                  <a:pt x="159" y="70"/>
                  <a:pt x="178" y="79"/>
                  <a:pt x="187" y="88"/>
                </a:cubicBezTo>
                <a:cubicBezTo>
                  <a:pt x="195" y="97"/>
                  <a:pt x="195" y="114"/>
                  <a:pt x="195" y="123"/>
                </a:cubicBezTo>
                <a:cubicBezTo>
                  <a:pt x="195" y="141"/>
                  <a:pt x="195" y="151"/>
                  <a:pt x="187" y="159"/>
                </a:cubicBezTo>
                <a:cubicBezTo>
                  <a:pt x="178" y="167"/>
                  <a:pt x="178" y="167"/>
                  <a:pt x="168" y="176"/>
                </a:cubicBezTo>
                <a:cubicBezTo>
                  <a:pt x="168" y="176"/>
                  <a:pt x="124" y="204"/>
                  <a:pt x="106" y="230"/>
                </a:cubicBezTo>
                <a:cubicBezTo>
                  <a:pt x="97" y="239"/>
                  <a:pt x="89" y="265"/>
                  <a:pt x="89" y="292"/>
                </a:cubicBezTo>
                <a:cubicBezTo>
                  <a:pt x="89" y="292"/>
                  <a:pt x="89" y="301"/>
                  <a:pt x="97" y="301"/>
                </a:cubicBezTo>
                <a:cubicBezTo>
                  <a:pt x="106" y="301"/>
                  <a:pt x="159" y="301"/>
                  <a:pt x="159" y="301"/>
                </a:cubicBezTo>
                <a:cubicBezTo>
                  <a:pt x="168" y="301"/>
                  <a:pt x="168" y="292"/>
                  <a:pt x="168" y="292"/>
                </a:cubicBezTo>
                <a:cubicBezTo>
                  <a:pt x="168" y="283"/>
                  <a:pt x="168" y="274"/>
                  <a:pt x="178" y="265"/>
                </a:cubicBezTo>
                <a:cubicBezTo>
                  <a:pt x="178" y="257"/>
                  <a:pt x="187" y="248"/>
                  <a:pt x="195" y="239"/>
                </a:cubicBezTo>
                <a:cubicBezTo>
                  <a:pt x="222" y="221"/>
                  <a:pt x="222" y="221"/>
                  <a:pt x="222" y="221"/>
                </a:cubicBezTo>
                <a:cubicBezTo>
                  <a:pt x="240" y="204"/>
                  <a:pt x="257" y="195"/>
                  <a:pt x="266" y="186"/>
                </a:cubicBezTo>
                <a:cubicBezTo>
                  <a:pt x="275" y="167"/>
                  <a:pt x="284" y="151"/>
                  <a:pt x="284" y="123"/>
                </a:cubicBezTo>
                <a:cubicBezTo>
                  <a:pt x="284" y="79"/>
                  <a:pt x="275" y="53"/>
                  <a:pt x="240" y="35"/>
                </a:cubicBezTo>
                <a:close/>
                <a:moveTo>
                  <a:pt x="133" y="345"/>
                </a:moveTo>
                <a:lnTo>
                  <a:pt x="133" y="345"/>
                </a:lnTo>
                <a:cubicBezTo>
                  <a:pt x="106" y="345"/>
                  <a:pt x="80" y="363"/>
                  <a:pt x="80" y="398"/>
                </a:cubicBezTo>
                <a:cubicBezTo>
                  <a:pt x="80" y="425"/>
                  <a:pt x="106" y="442"/>
                  <a:pt x="133" y="451"/>
                </a:cubicBezTo>
                <a:cubicBezTo>
                  <a:pt x="159" y="451"/>
                  <a:pt x="187" y="425"/>
                  <a:pt x="187" y="398"/>
                </a:cubicBezTo>
                <a:cubicBezTo>
                  <a:pt x="187" y="372"/>
                  <a:pt x="168" y="345"/>
                  <a:pt x="133" y="345"/>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08" name="Freeform 56"/>
          <p:cNvSpPr>
            <a:spLocks noChangeArrowheads="1"/>
          </p:cNvSpPr>
          <p:nvPr userDrawn="1"/>
        </p:nvSpPr>
        <p:spPr bwMode="auto">
          <a:xfrm>
            <a:off x="8658432" y="3700381"/>
            <a:ext cx="214102" cy="189632"/>
          </a:xfrm>
          <a:custGeom>
            <a:avLst/>
            <a:gdLst>
              <a:gd name="T0" fmla="*/ 257 w 462"/>
              <a:gd name="T1" fmla="*/ 0 h 408"/>
              <a:gd name="T2" fmla="*/ 257 w 462"/>
              <a:gd name="T3" fmla="*/ 0 h 408"/>
              <a:gd name="T4" fmla="*/ 62 w 462"/>
              <a:gd name="T5" fmla="*/ 195 h 408"/>
              <a:gd name="T6" fmla="*/ 0 w 462"/>
              <a:gd name="T7" fmla="*/ 195 h 408"/>
              <a:gd name="T8" fmla="*/ 89 w 462"/>
              <a:gd name="T9" fmla="*/ 301 h 408"/>
              <a:gd name="T10" fmla="*/ 177 w 462"/>
              <a:gd name="T11" fmla="*/ 195 h 408"/>
              <a:gd name="T12" fmla="*/ 106 w 462"/>
              <a:gd name="T13" fmla="*/ 195 h 408"/>
              <a:gd name="T14" fmla="*/ 257 w 462"/>
              <a:gd name="T15" fmla="*/ 44 h 408"/>
              <a:gd name="T16" fmla="*/ 416 w 462"/>
              <a:gd name="T17" fmla="*/ 204 h 408"/>
              <a:gd name="T18" fmla="*/ 257 w 462"/>
              <a:gd name="T19" fmla="*/ 354 h 408"/>
              <a:gd name="T20" fmla="*/ 169 w 462"/>
              <a:gd name="T21" fmla="*/ 328 h 408"/>
              <a:gd name="T22" fmla="*/ 133 w 462"/>
              <a:gd name="T23" fmla="*/ 363 h 408"/>
              <a:gd name="T24" fmla="*/ 257 w 462"/>
              <a:gd name="T25" fmla="*/ 407 h 408"/>
              <a:gd name="T26" fmla="*/ 461 w 462"/>
              <a:gd name="T27" fmla="*/ 204 h 408"/>
              <a:gd name="T28" fmla="*/ 257 w 462"/>
              <a:gd name="T2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2" h="408">
                <a:moveTo>
                  <a:pt x="257" y="0"/>
                </a:moveTo>
                <a:lnTo>
                  <a:pt x="257" y="0"/>
                </a:lnTo>
                <a:cubicBezTo>
                  <a:pt x="150" y="0"/>
                  <a:pt x="62" y="88"/>
                  <a:pt x="62" y="195"/>
                </a:cubicBezTo>
                <a:cubicBezTo>
                  <a:pt x="0" y="195"/>
                  <a:pt x="0" y="195"/>
                  <a:pt x="0" y="195"/>
                </a:cubicBezTo>
                <a:cubicBezTo>
                  <a:pt x="89" y="301"/>
                  <a:pt x="89" y="301"/>
                  <a:pt x="89" y="301"/>
                </a:cubicBezTo>
                <a:cubicBezTo>
                  <a:pt x="177" y="195"/>
                  <a:pt x="177" y="195"/>
                  <a:pt x="177" y="195"/>
                </a:cubicBezTo>
                <a:cubicBezTo>
                  <a:pt x="106" y="195"/>
                  <a:pt x="106" y="195"/>
                  <a:pt x="106" y="195"/>
                </a:cubicBezTo>
                <a:cubicBezTo>
                  <a:pt x="115" y="116"/>
                  <a:pt x="177" y="44"/>
                  <a:pt x="257" y="44"/>
                </a:cubicBezTo>
                <a:cubicBezTo>
                  <a:pt x="346" y="44"/>
                  <a:pt x="416" y="116"/>
                  <a:pt x="416" y="204"/>
                </a:cubicBezTo>
                <a:cubicBezTo>
                  <a:pt x="416" y="283"/>
                  <a:pt x="346" y="354"/>
                  <a:pt x="257" y="354"/>
                </a:cubicBezTo>
                <a:cubicBezTo>
                  <a:pt x="231" y="354"/>
                  <a:pt x="195" y="345"/>
                  <a:pt x="169" y="328"/>
                </a:cubicBezTo>
                <a:cubicBezTo>
                  <a:pt x="133" y="363"/>
                  <a:pt x="133" y="363"/>
                  <a:pt x="133" y="363"/>
                </a:cubicBezTo>
                <a:cubicBezTo>
                  <a:pt x="169" y="390"/>
                  <a:pt x="213" y="407"/>
                  <a:pt x="257" y="407"/>
                </a:cubicBezTo>
                <a:cubicBezTo>
                  <a:pt x="372" y="407"/>
                  <a:pt x="461" y="310"/>
                  <a:pt x="461" y="204"/>
                </a:cubicBezTo>
                <a:cubicBezTo>
                  <a:pt x="461" y="88"/>
                  <a:pt x="372" y="0"/>
                  <a:pt x="257" y="0"/>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409" name="Freeform 57"/>
          <p:cNvSpPr>
            <a:spLocks noChangeArrowheads="1"/>
          </p:cNvSpPr>
          <p:nvPr userDrawn="1"/>
        </p:nvSpPr>
        <p:spPr bwMode="auto">
          <a:xfrm>
            <a:off x="8199644" y="3692225"/>
            <a:ext cx="214101" cy="189632"/>
          </a:xfrm>
          <a:custGeom>
            <a:avLst/>
            <a:gdLst>
              <a:gd name="T0" fmla="*/ 203 w 461"/>
              <a:gd name="T1" fmla="*/ 0 h 409"/>
              <a:gd name="T2" fmla="*/ 203 w 461"/>
              <a:gd name="T3" fmla="*/ 0 h 409"/>
              <a:gd name="T4" fmla="*/ 398 w 461"/>
              <a:gd name="T5" fmla="*/ 204 h 409"/>
              <a:gd name="T6" fmla="*/ 460 w 461"/>
              <a:gd name="T7" fmla="*/ 204 h 409"/>
              <a:gd name="T8" fmla="*/ 372 w 461"/>
              <a:gd name="T9" fmla="*/ 301 h 409"/>
              <a:gd name="T10" fmla="*/ 284 w 461"/>
              <a:gd name="T11" fmla="*/ 204 h 409"/>
              <a:gd name="T12" fmla="*/ 354 w 461"/>
              <a:gd name="T13" fmla="*/ 204 h 409"/>
              <a:gd name="T14" fmla="*/ 203 w 461"/>
              <a:gd name="T15" fmla="*/ 53 h 409"/>
              <a:gd name="T16" fmla="*/ 44 w 461"/>
              <a:gd name="T17" fmla="*/ 204 h 409"/>
              <a:gd name="T18" fmla="*/ 203 w 461"/>
              <a:gd name="T19" fmla="*/ 363 h 409"/>
              <a:gd name="T20" fmla="*/ 292 w 461"/>
              <a:gd name="T21" fmla="*/ 328 h 409"/>
              <a:gd name="T22" fmla="*/ 328 w 461"/>
              <a:gd name="T23" fmla="*/ 363 h 409"/>
              <a:gd name="T24" fmla="*/ 203 w 461"/>
              <a:gd name="T25" fmla="*/ 408 h 409"/>
              <a:gd name="T26" fmla="*/ 0 w 461"/>
              <a:gd name="T27" fmla="*/ 204 h 409"/>
              <a:gd name="T28" fmla="*/ 203 w 461"/>
              <a:gd name="T2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1" h="409">
                <a:moveTo>
                  <a:pt x="203" y="0"/>
                </a:moveTo>
                <a:lnTo>
                  <a:pt x="203" y="0"/>
                </a:lnTo>
                <a:cubicBezTo>
                  <a:pt x="310" y="0"/>
                  <a:pt x="398" y="89"/>
                  <a:pt x="398" y="204"/>
                </a:cubicBezTo>
                <a:cubicBezTo>
                  <a:pt x="460" y="204"/>
                  <a:pt x="460" y="204"/>
                  <a:pt x="460" y="204"/>
                </a:cubicBezTo>
                <a:cubicBezTo>
                  <a:pt x="372" y="301"/>
                  <a:pt x="372" y="301"/>
                  <a:pt x="372" y="301"/>
                </a:cubicBezTo>
                <a:cubicBezTo>
                  <a:pt x="284" y="204"/>
                  <a:pt x="284" y="204"/>
                  <a:pt x="284" y="204"/>
                </a:cubicBezTo>
                <a:cubicBezTo>
                  <a:pt x="354" y="204"/>
                  <a:pt x="354" y="204"/>
                  <a:pt x="354" y="204"/>
                </a:cubicBezTo>
                <a:cubicBezTo>
                  <a:pt x="345" y="115"/>
                  <a:pt x="284" y="53"/>
                  <a:pt x="203" y="53"/>
                </a:cubicBezTo>
                <a:cubicBezTo>
                  <a:pt x="115" y="53"/>
                  <a:pt x="44" y="124"/>
                  <a:pt x="44" y="204"/>
                </a:cubicBezTo>
                <a:cubicBezTo>
                  <a:pt x="44" y="293"/>
                  <a:pt x="115" y="363"/>
                  <a:pt x="203" y="363"/>
                </a:cubicBezTo>
                <a:cubicBezTo>
                  <a:pt x="230" y="363"/>
                  <a:pt x="266" y="346"/>
                  <a:pt x="292" y="328"/>
                </a:cubicBezTo>
                <a:cubicBezTo>
                  <a:pt x="328" y="363"/>
                  <a:pt x="328" y="363"/>
                  <a:pt x="328" y="363"/>
                </a:cubicBezTo>
                <a:cubicBezTo>
                  <a:pt x="292" y="390"/>
                  <a:pt x="248" y="408"/>
                  <a:pt x="203" y="408"/>
                </a:cubicBezTo>
                <a:cubicBezTo>
                  <a:pt x="88" y="408"/>
                  <a:pt x="0" y="319"/>
                  <a:pt x="0" y="204"/>
                </a:cubicBezTo>
                <a:cubicBezTo>
                  <a:pt x="0" y="97"/>
                  <a:pt x="88" y="0"/>
                  <a:pt x="203" y="0"/>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410" name="Freeform 58"/>
          <p:cNvSpPr>
            <a:spLocks noChangeArrowheads="1"/>
          </p:cNvSpPr>
          <p:nvPr userDrawn="1"/>
        </p:nvSpPr>
        <p:spPr bwMode="auto">
          <a:xfrm>
            <a:off x="6883125" y="2268372"/>
            <a:ext cx="165165" cy="114188"/>
          </a:xfrm>
          <a:custGeom>
            <a:avLst/>
            <a:gdLst>
              <a:gd name="T0" fmla="*/ 327 w 355"/>
              <a:gd name="T1" fmla="*/ 107 h 249"/>
              <a:gd name="T2" fmla="*/ 327 w 355"/>
              <a:gd name="T3" fmla="*/ 107 h 249"/>
              <a:gd name="T4" fmla="*/ 26 w 355"/>
              <a:gd name="T5" fmla="*/ 107 h 249"/>
              <a:gd name="T6" fmla="*/ 0 w 355"/>
              <a:gd name="T7" fmla="*/ 125 h 249"/>
              <a:gd name="T8" fmla="*/ 26 w 355"/>
              <a:gd name="T9" fmla="*/ 151 h 249"/>
              <a:gd name="T10" fmla="*/ 327 w 355"/>
              <a:gd name="T11" fmla="*/ 151 h 249"/>
              <a:gd name="T12" fmla="*/ 354 w 355"/>
              <a:gd name="T13" fmla="*/ 125 h 249"/>
              <a:gd name="T14" fmla="*/ 327 w 355"/>
              <a:gd name="T15" fmla="*/ 107 h 249"/>
              <a:gd name="T16" fmla="*/ 26 w 355"/>
              <a:gd name="T17" fmla="*/ 54 h 249"/>
              <a:gd name="T18" fmla="*/ 26 w 355"/>
              <a:gd name="T19" fmla="*/ 54 h 249"/>
              <a:gd name="T20" fmla="*/ 327 w 355"/>
              <a:gd name="T21" fmla="*/ 54 h 249"/>
              <a:gd name="T22" fmla="*/ 354 w 355"/>
              <a:gd name="T23" fmla="*/ 27 h 249"/>
              <a:gd name="T24" fmla="*/ 327 w 355"/>
              <a:gd name="T25" fmla="*/ 0 h 249"/>
              <a:gd name="T26" fmla="*/ 26 w 355"/>
              <a:gd name="T27" fmla="*/ 0 h 249"/>
              <a:gd name="T28" fmla="*/ 0 w 355"/>
              <a:gd name="T29" fmla="*/ 27 h 249"/>
              <a:gd name="T30" fmla="*/ 26 w 355"/>
              <a:gd name="T31" fmla="*/ 54 h 249"/>
              <a:gd name="T32" fmla="*/ 327 w 355"/>
              <a:gd name="T33" fmla="*/ 204 h 249"/>
              <a:gd name="T34" fmla="*/ 327 w 355"/>
              <a:gd name="T35" fmla="*/ 204 h 249"/>
              <a:gd name="T36" fmla="*/ 26 w 355"/>
              <a:gd name="T37" fmla="*/ 204 h 249"/>
              <a:gd name="T38" fmla="*/ 0 w 355"/>
              <a:gd name="T39" fmla="*/ 231 h 249"/>
              <a:gd name="T40" fmla="*/ 26 w 355"/>
              <a:gd name="T41" fmla="*/ 248 h 249"/>
              <a:gd name="T42" fmla="*/ 327 w 355"/>
              <a:gd name="T43" fmla="*/ 248 h 249"/>
              <a:gd name="T44" fmla="*/ 354 w 355"/>
              <a:gd name="T45" fmla="*/ 231 h 249"/>
              <a:gd name="T46" fmla="*/ 327 w 355"/>
              <a:gd name="T47"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249">
                <a:moveTo>
                  <a:pt x="327" y="107"/>
                </a:moveTo>
                <a:lnTo>
                  <a:pt x="327" y="107"/>
                </a:lnTo>
                <a:cubicBezTo>
                  <a:pt x="26" y="107"/>
                  <a:pt x="26" y="107"/>
                  <a:pt x="26" y="107"/>
                </a:cubicBezTo>
                <a:cubicBezTo>
                  <a:pt x="17" y="107"/>
                  <a:pt x="0" y="116"/>
                  <a:pt x="0" y="125"/>
                </a:cubicBezTo>
                <a:cubicBezTo>
                  <a:pt x="0" y="142"/>
                  <a:pt x="17" y="151"/>
                  <a:pt x="26" y="151"/>
                </a:cubicBezTo>
                <a:cubicBezTo>
                  <a:pt x="327" y="151"/>
                  <a:pt x="327" y="151"/>
                  <a:pt x="327" y="151"/>
                </a:cubicBezTo>
                <a:cubicBezTo>
                  <a:pt x="336" y="151"/>
                  <a:pt x="354" y="142"/>
                  <a:pt x="354" y="125"/>
                </a:cubicBezTo>
                <a:cubicBezTo>
                  <a:pt x="354" y="116"/>
                  <a:pt x="336" y="107"/>
                  <a:pt x="327" y="107"/>
                </a:cubicBezTo>
                <a:close/>
                <a:moveTo>
                  <a:pt x="26" y="54"/>
                </a:moveTo>
                <a:lnTo>
                  <a:pt x="26" y="54"/>
                </a:lnTo>
                <a:cubicBezTo>
                  <a:pt x="327" y="54"/>
                  <a:pt x="327" y="54"/>
                  <a:pt x="327" y="54"/>
                </a:cubicBezTo>
                <a:cubicBezTo>
                  <a:pt x="336" y="54"/>
                  <a:pt x="354" y="44"/>
                  <a:pt x="354" y="27"/>
                </a:cubicBezTo>
                <a:cubicBezTo>
                  <a:pt x="354" y="18"/>
                  <a:pt x="336" y="0"/>
                  <a:pt x="327" y="0"/>
                </a:cubicBezTo>
                <a:cubicBezTo>
                  <a:pt x="26" y="0"/>
                  <a:pt x="26" y="0"/>
                  <a:pt x="26" y="0"/>
                </a:cubicBezTo>
                <a:cubicBezTo>
                  <a:pt x="17" y="0"/>
                  <a:pt x="0" y="18"/>
                  <a:pt x="0" y="27"/>
                </a:cubicBezTo>
                <a:cubicBezTo>
                  <a:pt x="0" y="44"/>
                  <a:pt x="17" y="54"/>
                  <a:pt x="26" y="54"/>
                </a:cubicBezTo>
                <a:close/>
                <a:moveTo>
                  <a:pt x="327" y="204"/>
                </a:moveTo>
                <a:lnTo>
                  <a:pt x="327" y="204"/>
                </a:lnTo>
                <a:cubicBezTo>
                  <a:pt x="26" y="204"/>
                  <a:pt x="26" y="204"/>
                  <a:pt x="26" y="204"/>
                </a:cubicBezTo>
                <a:cubicBezTo>
                  <a:pt x="17" y="204"/>
                  <a:pt x="0" y="213"/>
                  <a:pt x="0" y="231"/>
                </a:cubicBezTo>
                <a:cubicBezTo>
                  <a:pt x="0" y="239"/>
                  <a:pt x="17" y="248"/>
                  <a:pt x="26" y="248"/>
                </a:cubicBezTo>
                <a:cubicBezTo>
                  <a:pt x="327" y="248"/>
                  <a:pt x="327" y="248"/>
                  <a:pt x="327" y="248"/>
                </a:cubicBezTo>
                <a:cubicBezTo>
                  <a:pt x="336" y="248"/>
                  <a:pt x="354" y="239"/>
                  <a:pt x="354" y="231"/>
                </a:cubicBezTo>
                <a:cubicBezTo>
                  <a:pt x="354" y="213"/>
                  <a:pt x="336" y="204"/>
                  <a:pt x="327" y="204"/>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11" name="Freeform 59"/>
          <p:cNvSpPr>
            <a:spLocks noChangeArrowheads="1"/>
          </p:cNvSpPr>
          <p:nvPr userDrawn="1"/>
        </p:nvSpPr>
        <p:spPr bwMode="auto">
          <a:xfrm>
            <a:off x="891024" y="5052514"/>
            <a:ext cx="230415" cy="114188"/>
          </a:xfrm>
          <a:custGeom>
            <a:avLst/>
            <a:gdLst>
              <a:gd name="T0" fmla="*/ 177 w 497"/>
              <a:gd name="T1" fmla="*/ 107 h 249"/>
              <a:gd name="T2" fmla="*/ 177 w 497"/>
              <a:gd name="T3" fmla="*/ 107 h 249"/>
              <a:gd name="T4" fmla="*/ 26 w 497"/>
              <a:gd name="T5" fmla="*/ 107 h 249"/>
              <a:gd name="T6" fmla="*/ 0 w 497"/>
              <a:gd name="T7" fmla="*/ 125 h 249"/>
              <a:gd name="T8" fmla="*/ 26 w 497"/>
              <a:gd name="T9" fmla="*/ 151 h 249"/>
              <a:gd name="T10" fmla="*/ 177 w 497"/>
              <a:gd name="T11" fmla="*/ 151 h 249"/>
              <a:gd name="T12" fmla="*/ 195 w 497"/>
              <a:gd name="T13" fmla="*/ 125 h 249"/>
              <a:gd name="T14" fmla="*/ 177 w 497"/>
              <a:gd name="T15" fmla="*/ 107 h 249"/>
              <a:gd name="T16" fmla="*/ 177 w 497"/>
              <a:gd name="T17" fmla="*/ 204 h 249"/>
              <a:gd name="T18" fmla="*/ 177 w 497"/>
              <a:gd name="T19" fmla="*/ 204 h 249"/>
              <a:gd name="T20" fmla="*/ 26 w 497"/>
              <a:gd name="T21" fmla="*/ 204 h 249"/>
              <a:gd name="T22" fmla="*/ 0 w 497"/>
              <a:gd name="T23" fmla="*/ 231 h 249"/>
              <a:gd name="T24" fmla="*/ 26 w 497"/>
              <a:gd name="T25" fmla="*/ 248 h 249"/>
              <a:gd name="T26" fmla="*/ 177 w 497"/>
              <a:gd name="T27" fmla="*/ 248 h 249"/>
              <a:gd name="T28" fmla="*/ 195 w 497"/>
              <a:gd name="T29" fmla="*/ 231 h 249"/>
              <a:gd name="T30" fmla="*/ 177 w 497"/>
              <a:gd name="T31" fmla="*/ 204 h 249"/>
              <a:gd name="T32" fmla="*/ 479 w 497"/>
              <a:gd name="T33" fmla="*/ 107 h 249"/>
              <a:gd name="T34" fmla="*/ 479 w 497"/>
              <a:gd name="T35" fmla="*/ 107 h 249"/>
              <a:gd name="T36" fmla="*/ 398 w 497"/>
              <a:gd name="T37" fmla="*/ 107 h 249"/>
              <a:gd name="T38" fmla="*/ 398 w 497"/>
              <a:gd name="T39" fmla="*/ 18 h 249"/>
              <a:gd name="T40" fmla="*/ 372 w 497"/>
              <a:gd name="T41" fmla="*/ 0 h 249"/>
              <a:gd name="T42" fmla="*/ 345 w 497"/>
              <a:gd name="T43" fmla="*/ 18 h 249"/>
              <a:gd name="T44" fmla="*/ 345 w 497"/>
              <a:gd name="T45" fmla="*/ 107 h 249"/>
              <a:gd name="T46" fmla="*/ 266 w 497"/>
              <a:gd name="T47" fmla="*/ 107 h 249"/>
              <a:gd name="T48" fmla="*/ 248 w 497"/>
              <a:gd name="T49" fmla="*/ 125 h 249"/>
              <a:gd name="T50" fmla="*/ 266 w 497"/>
              <a:gd name="T51" fmla="*/ 151 h 249"/>
              <a:gd name="T52" fmla="*/ 345 w 497"/>
              <a:gd name="T53" fmla="*/ 151 h 249"/>
              <a:gd name="T54" fmla="*/ 345 w 497"/>
              <a:gd name="T55" fmla="*/ 239 h 249"/>
              <a:gd name="T56" fmla="*/ 372 w 497"/>
              <a:gd name="T57" fmla="*/ 248 h 249"/>
              <a:gd name="T58" fmla="*/ 398 w 497"/>
              <a:gd name="T59" fmla="*/ 239 h 249"/>
              <a:gd name="T60" fmla="*/ 398 w 497"/>
              <a:gd name="T61" fmla="*/ 151 h 249"/>
              <a:gd name="T62" fmla="*/ 479 w 497"/>
              <a:gd name="T63" fmla="*/ 151 h 249"/>
              <a:gd name="T64" fmla="*/ 496 w 497"/>
              <a:gd name="T65" fmla="*/ 125 h 249"/>
              <a:gd name="T66" fmla="*/ 479 w 497"/>
              <a:gd name="T67" fmla="*/ 107 h 249"/>
              <a:gd name="T68" fmla="*/ 177 w 497"/>
              <a:gd name="T69" fmla="*/ 0 h 249"/>
              <a:gd name="T70" fmla="*/ 177 w 497"/>
              <a:gd name="T71" fmla="*/ 0 h 249"/>
              <a:gd name="T72" fmla="*/ 26 w 497"/>
              <a:gd name="T73" fmla="*/ 0 h 249"/>
              <a:gd name="T74" fmla="*/ 0 w 497"/>
              <a:gd name="T75" fmla="*/ 27 h 249"/>
              <a:gd name="T76" fmla="*/ 26 w 497"/>
              <a:gd name="T77" fmla="*/ 54 h 249"/>
              <a:gd name="T78" fmla="*/ 177 w 497"/>
              <a:gd name="T79" fmla="*/ 54 h 249"/>
              <a:gd name="T80" fmla="*/ 195 w 497"/>
              <a:gd name="T81" fmla="*/ 27 h 249"/>
              <a:gd name="T82" fmla="*/ 177 w 497"/>
              <a:gd name="T8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7" h="249">
                <a:moveTo>
                  <a:pt x="177" y="107"/>
                </a:moveTo>
                <a:lnTo>
                  <a:pt x="177" y="107"/>
                </a:lnTo>
                <a:cubicBezTo>
                  <a:pt x="26" y="107"/>
                  <a:pt x="26" y="107"/>
                  <a:pt x="26" y="107"/>
                </a:cubicBezTo>
                <a:cubicBezTo>
                  <a:pt x="9" y="107"/>
                  <a:pt x="0" y="116"/>
                  <a:pt x="0" y="125"/>
                </a:cubicBezTo>
                <a:cubicBezTo>
                  <a:pt x="0" y="142"/>
                  <a:pt x="9" y="151"/>
                  <a:pt x="26" y="151"/>
                </a:cubicBezTo>
                <a:cubicBezTo>
                  <a:pt x="177" y="151"/>
                  <a:pt x="177" y="151"/>
                  <a:pt x="177" y="151"/>
                </a:cubicBezTo>
                <a:cubicBezTo>
                  <a:pt x="186" y="151"/>
                  <a:pt x="195" y="142"/>
                  <a:pt x="195" y="125"/>
                </a:cubicBezTo>
                <a:cubicBezTo>
                  <a:pt x="195" y="116"/>
                  <a:pt x="186" y="107"/>
                  <a:pt x="177" y="107"/>
                </a:cubicBezTo>
                <a:close/>
                <a:moveTo>
                  <a:pt x="177" y="204"/>
                </a:moveTo>
                <a:lnTo>
                  <a:pt x="177" y="204"/>
                </a:lnTo>
                <a:cubicBezTo>
                  <a:pt x="26" y="204"/>
                  <a:pt x="26" y="204"/>
                  <a:pt x="26" y="204"/>
                </a:cubicBezTo>
                <a:cubicBezTo>
                  <a:pt x="9" y="204"/>
                  <a:pt x="0" y="213"/>
                  <a:pt x="0" y="231"/>
                </a:cubicBezTo>
                <a:cubicBezTo>
                  <a:pt x="0" y="239"/>
                  <a:pt x="9" y="248"/>
                  <a:pt x="26" y="248"/>
                </a:cubicBezTo>
                <a:cubicBezTo>
                  <a:pt x="177" y="248"/>
                  <a:pt x="177" y="248"/>
                  <a:pt x="177" y="248"/>
                </a:cubicBezTo>
                <a:cubicBezTo>
                  <a:pt x="186" y="248"/>
                  <a:pt x="195" y="239"/>
                  <a:pt x="195" y="231"/>
                </a:cubicBezTo>
                <a:cubicBezTo>
                  <a:pt x="195" y="213"/>
                  <a:pt x="186" y="204"/>
                  <a:pt x="177" y="204"/>
                </a:cubicBezTo>
                <a:close/>
                <a:moveTo>
                  <a:pt x="479" y="107"/>
                </a:moveTo>
                <a:lnTo>
                  <a:pt x="479" y="107"/>
                </a:lnTo>
                <a:cubicBezTo>
                  <a:pt x="398" y="107"/>
                  <a:pt x="398" y="107"/>
                  <a:pt x="398" y="107"/>
                </a:cubicBezTo>
                <a:cubicBezTo>
                  <a:pt x="398" y="18"/>
                  <a:pt x="398" y="18"/>
                  <a:pt x="398" y="18"/>
                </a:cubicBezTo>
                <a:cubicBezTo>
                  <a:pt x="398" y="0"/>
                  <a:pt x="389" y="0"/>
                  <a:pt x="372" y="0"/>
                </a:cubicBezTo>
                <a:cubicBezTo>
                  <a:pt x="354" y="0"/>
                  <a:pt x="345" y="0"/>
                  <a:pt x="345" y="18"/>
                </a:cubicBezTo>
                <a:cubicBezTo>
                  <a:pt x="345" y="107"/>
                  <a:pt x="345" y="107"/>
                  <a:pt x="345" y="107"/>
                </a:cubicBezTo>
                <a:cubicBezTo>
                  <a:pt x="266" y="107"/>
                  <a:pt x="266" y="107"/>
                  <a:pt x="266" y="107"/>
                </a:cubicBezTo>
                <a:cubicBezTo>
                  <a:pt x="248" y="107"/>
                  <a:pt x="248" y="116"/>
                  <a:pt x="248" y="125"/>
                </a:cubicBezTo>
                <a:cubicBezTo>
                  <a:pt x="248" y="142"/>
                  <a:pt x="248" y="151"/>
                  <a:pt x="266" y="151"/>
                </a:cubicBezTo>
                <a:cubicBezTo>
                  <a:pt x="345" y="151"/>
                  <a:pt x="345" y="151"/>
                  <a:pt x="345" y="151"/>
                </a:cubicBezTo>
                <a:cubicBezTo>
                  <a:pt x="345" y="239"/>
                  <a:pt x="345" y="239"/>
                  <a:pt x="345" y="239"/>
                </a:cubicBezTo>
                <a:cubicBezTo>
                  <a:pt x="345" y="248"/>
                  <a:pt x="354" y="248"/>
                  <a:pt x="372" y="248"/>
                </a:cubicBezTo>
                <a:cubicBezTo>
                  <a:pt x="389" y="248"/>
                  <a:pt x="398" y="248"/>
                  <a:pt x="398" y="239"/>
                </a:cubicBezTo>
                <a:cubicBezTo>
                  <a:pt x="398" y="151"/>
                  <a:pt x="398" y="151"/>
                  <a:pt x="398" y="151"/>
                </a:cubicBezTo>
                <a:cubicBezTo>
                  <a:pt x="479" y="151"/>
                  <a:pt x="479" y="151"/>
                  <a:pt x="479" y="151"/>
                </a:cubicBezTo>
                <a:cubicBezTo>
                  <a:pt x="496" y="151"/>
                  <a:pt x="496" y="142"/>
                  <a:pt x="496" y="125"/>
                </a:cubicBezTo>
                <a:cubicBezTo>
                  <a:pt x="496" y="116"/>
                  <a:pt x="496" y="107"/>
                  <a:pt x="479" y="107"/>
                </a:cubicBezTo>
                <a:close/>
                <a:moveTo>
                  <a:pt x="177" y="0"/>
                </a:moveTo>
                <a:lnTo>
                  <a:pt x="177" y="0"/>
                </a:lnTo>
                <a:cubicBezTo>
                  <a:pt x="26" y="0"/>
                  <a:pt x="26" y="0"/>
                  <a:pt x="26" y="0"/>
                </a:cubicBezTo>
                <a:cubicBezTo>
                  <a:pt x="9" y="0"/>
                  <a:pt x="0" y="18"/>
                  <a:pt x="0" y="27"/>
                </a:cubicBezTo>
                <a:cubicBezTo>
                  <a:pt x="0" y="44"/>
                  <a:pt x="9" y="54"/>
                  <a:pt x="26" y="54"/>
                </a:cubicBezTo>
                <a:cubicBezTo>
                  <a:pt x="177" y="54"/>
                  <a:pt x="177" y="54"/>
                  <a:pt x="177" y="54"/>
                </a:cubicBezTo>
                <a:cubicBezTo>
                  <a:pt x="186" y="54"/>
                  <a:pt x="195" y="44"/>
                  <a:pt x="195" y="27"/>
                </a:cubicBezTo>
                <a:cubicBezTo>
                  <a:pt x="195" y="18"/>
                  <a:pt x="186" y="0"/>
                  <a:pt x="177" y="0"/>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12" name="Freeform 60"/>
          <p:cNvSpPr>
            <a:spLocks noChangeArrowheads="1"/>
          </p:cNvSpPr>
          <p:nvPr userDrawn="1"/>
        </p:nvSpPr>
        <p:spPr bwMode="auto">
          <a:xfrm>
            <a:off x="8662952" y="2264221"/>
            <a:ext cx="140694" cy="134578"/>
          </a:xfrm>
          <a:custGeom>
            <a:avLst/>
            <a:gdLst>
              <a:gd name="T0" fmla="*/ 89 w 303"/>
              <a:gd name="T1" fmla="*/ 0 h 293"/>
              <a:gd name="T2" fmla="*/ 89 w 303"/>
              <a:gd name="T3" fmla="*/ 0 h 293"/>
              <a:gd name="T4" fmla="*/ 45 w 303"/>
              <a:gd name="T5" fmla="*/ 0 h 293"/>
              <a:gd name="T6" fmla="*/ 0 w 303"/>
              <a:gd name="T7" fmla="*/ 35 h 293"/>
              <a:gd name="T8" fmla="*/ 0 w 303"/>
              <a:gd name="T9" fmla="*/ 80 h 293"/>
              <a:gd name="T10" fmla="*/ 45 w 303"/>
              <a:gd name="T11" fmla="*/ 124 h 293"/>
              <a:gd name="T12" fmla="*/ 89 w 303"/>
              <a:gd name="T13" fmla="*/ 124 h 293"/>
              <a:gd name="T14" fmla="*/ 125 w 303"/>
              <a:gd name="T15" fmla="*/ 80 h 293"/>
              <a:gd name="T16" fmla="*/ 125 w 303"/>
              <a:gd name="T17" fmla="*/ 35 h 293"/>
              <a:gd name="T18" fmla="*/ 89 w 303"/>
              <a:gd name="T19" fmla="*/ 0 h 293"/>
              <a:gd name="T20" fmla="*/ 257 w 303"/>
              <a:gd name="T21" fmla="*/ 0 h 293"/>
              <a:gd name="T22" fmla="*/ 257 w 303"/>
              <a:gd name="T23" fmla="*/ 0 h 293"/>
              <a:gd name="T24" fmla="*/ 213 w 303"/>
              <a:gd name="T25" fmla="*/ 0 h 293"/>
              <a:gd name="T26" fmla="*/ 178 w 303"/>
              <a:gd name="T27" fmla="*/ 35 h 293"/>
              <a:gd name="T28" fmla="*/ 178 w 303"/>
              <a:gd name="T29" fmla="*/ 80 h 293"/>
              <a:gd name="T30" fmla="*/ 213 w 303"/>
              <a:gd name="T31" fmla="*/ 124 h 293"/>
              <a:gd name="T32" fmla="*/ 257 w 303"/>
              <a:gd name="T33" fmla="*/ 124 h 293"/>
              <a:gd name="T34" fmla="*/ 302 w 303"/>
              <a:gd name="T35" fmla="*/ 80 h 293"/>
              <a:gd name="T36" fmla="*/ 302 w 303"/>
              <a:gd name="T37" fmla="*/ 35 h 293"/>
              <a:gd name="T38" fmla="*/ 257 w 303"/>
              <a:gd name="T39" fmla="*/ 0 h 293"/>
              <a:gd name="T40" fmla="*/ 89 w 303"/>
              <a:gd name="T41" fmla="*/ 168 h 293"/>
              <a:gd name="T42" fmla="*/ 89 w 303"/>
              <a:gd name="T43" fmla="*/ 168 h 293"/>
              <a:gd name="T44" fmla="*/ 45 w 303"/>
              <a:gd name="T45" fmla="*/ 168 h 293"/>
              <a:gd name="T46" fmla="*/ 0 w 303"/>
              <a:gd name="T47" fmla="*/ 212 h 293"/>
              <a:gd name="T48" fmla="*/ 0 w 303"/>
              <a:gd name="T49" fmla="*/ 256 h 293"/>
              <a:gd name="T50" fmla="*/ 45 w 303"/>
              <a:gd name="T51" fmla="*/ 292 h 293"/>
              <a:gd name="T52" fmla="*/ 89 w 303"/>
              <a:gd name="T53" fmla="*/ 292 h 293"/>
              <a:gd name="T54" fmla="*/ 125 w 303"/>
              <a:gd name="T55" fmla="*/ 256 h 293"/>
              <a:gd name="T56" fmla="*/ 125 w 303"/>
              <a:gd name="T57" fmla="*/ 212 h 293"/>
              <a:gd name="T58" fmla="*/ 89 w 303"/>
              <a:gd name="T59" fmla="*/ 168 h 293"/>
              <a:gd name="T60" fmla="*/ 257 w 303"/>
              <a:gd name="T61" fmla="*/ 168 h 293"/>
              <a:gd name="T62" fmla="*/ 257 w 303"/>
              <a:gd name="T63" fmla="*/ 168 h 293"/>
              <a:gd name="T64" fmla="*/ 213 w 303"/>
              <a:gd name="T65" fmla="*/ 168 h 293"/>
              <a:gd name="T66" fmla="*/ 178 w 303"/>
              <a:gd name="T67" fmla="*/ 212 h 293"/>
              <a:gd name="T68" fmla="*/ 178 w 303"/>
              <a:gd name="T69" fmla="*/ 256 h 293"/>
              <a:gd name="T70" fmla="*/ 213 w 303"/>
              <a:gd name="T71" fmla="*/ 292 h 293"/>
              <a:gd name="T72" fmla="*/ 257 w 303"/>
              <a:gd name="T73" fmla="*/ 292 h 293"/>
              <a:gd name="T74" fmla="*/ 302 w 303"/>
              <a:gd name="T75" fmla="*/ 256 h 293"/>
              <a:gd name="T76" fmla="*/ 302 w 303"/>
              <a:gd name="T77" fmla="*/ 212 h 293"/>
              <a:gd name="T78" fmla="*/ 257 w 303"/>
              <a:gd name="T79"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3" h="293">
                <a:moveTo>
                  <a:pt x="89" y="0"/>
                </a:moveTo>
                <a:lnTo>
                  <a:pt x="89" y="0"/>
                </a:lnTo>
                <a:cubicBezTo>
                  <a:pt x="45" y="0"/>
                  <a:pt x="45" y="0"/>
                  <a:pt x="45" y="0"/>
                </a:cubicBezTo>
                <a:cubicBezTo>
                  <a:pt x="19" y="0"/>
                  <a:pt x="0" y="8"/>
                  <a:pt x="0" y="35"/>
                </a:cubicBezTo>
                <a:cubicBezTo>
                  <a:pt x="0" y="80"/>
                  <a:pt x="0" y="80"/>
                  <a:pt x="0" y="80"/>
                </a:cubicBezTo>
                <a:cubicBezTo>
                  <a:pt x="0" y="106"/>
                  <a:pt x="19" y="124"/>
                  <a:pt x="45" y="124"/>
                </a:cubicBezTo>
                <a:cubicBezTo>
                  <a:pt x="89" y="124"/>
                  <a:pt x="89" y="124"/>
                  <a:pt x="89" y="124"/>
                </a:cubicBezTo>
                <a:cubicBezTo>
                  <a:pt x="116" y="124"/>
                  <a:pt x="125" y="106"/>
                  <a:pt x="125" y="80"/>
                </a:cubicBezTo>
                <a:cubicBezTo>
                  <a:pt x="125" y="35"/>
                  <a:pt x="125" y="35"/>
                  <a:pt x="125" y="35"/>
                </a:cubicBezTo>
                <a:cubicBezTo>
                  <a:pt x="125" y="8"/>
                  <a:pt x="116" y="0"/>
                  <a:pt x="89" y="0"/>
                </a:cubicBezTo>
                <a:close/>
                <a:moveTo>
                  <a:pt x="257" y="0"/>
                </a:moveTo>
                <a:lnTo>
                  <a:pt x="257" y="0"/>
                </a:lnTo>
                <a:cubicBezTo>
                  <a:pt x="213" y="0"/>
                  <a:pt x="213" y="0"/>
                  <a:pt x="213" y="0"/>
                </a:cubicBezTo>
                <a:cubicBezTo>
                  <a:pt x="187" y="0"/>
                  <a:pt x="178" y="8"/>
                  <a:pt x="178" y="35"/>
                </a:cubicBezTo>
                <a:cubicBezTo>
                  <a:pt x="178" y="80"/>
                  <a:pt x="178" y="80"/>
                  <a:pt x="178" y="80"/>
                </a:cubicBezTo>
                <a:cubicBezTo>
                  <a:pt x="178" y="106"/>
                  <a:pt x="187" y="124"/>
                  <a:pt x="213" y="124"/>
                </a:cubicBezTo>
                <a:cubicBezTo>
                  <a:pt x="257" y="124"/>
                  <a:pt x="257" y="124"/>
                  <a:pt x="257" y="124"/>
                </a:cubicBezTo>
                <a:cubicBezTo>
                  <a:pt x="284" y="124"/>
                  <a:pt x="302" y="106"/>
                  <a:pt x="302" y="80"/>
                </a:cubicBezTo>
                <a:cubicBezTo>
                  <a:pt x="302" y="35"/>
                  <a:pt x="302" y="35"/>
                  <a:pt x="302" y="35"/>
                </a:cubicBezTo>
                <a:cubicBezTo>
                  <a:pt x="302" y="8"/>
                  <a:pt x="284" y="0"/>
                  <a:pt x="257" y="0"/>
                </a:cubicBezTo>
                <a:close/>
                <a:moveTo>
                  <a:pt x="89" y="168"/>
                </a:moveTo>
                <a:lnTo>
                  <a:pt x="89" y="168"/>
                </a:lnTo>
                <a:cubicBezTo>
                  <a:pt x="45" y="168"/>
                  <a:pt x="45" y="168"/>
                  <a:pt x="45" y="168"/>
                </a:cubicBezTo>
                <a:cubicBezTo>
                  <a:pt x="19" y="168"/>
                  <a:pt x="0" y="186"/>
                  <a:pt x="0" y="212"/>
                </a:cubicBezTo>
                <a:cubicBezTo>
                  <a:pt x="0" y="256"/>
                  <a:pt x="0" y="256"/>
                  <a:pt x="0" y="256"/>
                </a:cubicBezTo>
                <a:cubicBezTo>
                  <a:pt x="0" y="283"/>
                  <a:pt x="19" y="292"/>
                  <a:pt x="45" y="292"/>
                </a:cubicBezTo>
                <a:cubicBezTo>
                  <a:pt x="89" y="292"/>
                  <a:pt x="89" y="292"/>
                  <a:pt x="89" y="292"/>
                </a:cubicBezTo>
                <a:cubicBezTo>
                  <a:pt x="116" y="292"/>
                  <a:pt x="125" y="283"/>
                  <a:pt x="125" y="256"/>
                </a:cubicBezTo>
                <a:cubicBezTo>
                  <a:pt x="125" y="212"/>
                  <a:pt x="125" y="212"/>
                  <a:pt x="125" y="212"/>
                </a:cubicBezTo>
                <a:cubicBezTo>
                  <a:pt x="125" y="186"/>
                  <a:pt x="116" y="168"/>
                  <a:pt x="89" y="168"/>
                </a:cubicBezTo>
                <a:close/>
                <a:moveTo>
                  <a:pt x="257" y="168"/>
                </a:moveTo>
                <a:lnTo>
                  <a:pt x="257" y="168"/>
                </a:lnTo>
                <a:cubicBezTo>
                  <a:pt x="213" y="168"/>
                  <a:pt x="213" y="168"/>
                  <a:pt x="213" y="168"/>
                </a:cubicBezTo>
                <a:cubicBezTo>
                  <a:pt x="187" y="168"/>
                  <a:pt x="178" y="186"/>
                  <a:pt x="178" y="212"/>
                </a:cubicBezTo>
                <a:cubicBezTo>
                  <a:pt x="178" y="256"/>
                  <a:pt x="178" y="256"/>
                  <a:pt x="178" y="256"/>
                </a:cubicBezTo>
                <a:cubicBezTo>
                  <a:pt x="178" y="283"/>
                  <a:pt x="187" y="292"/>
                  <a:pt x="213" y="292"/>
                </a:cubicBezTo>
                <a:cubicBezTo>
                  <a:pt x="257" y="292"/>
                  <a:pt x="257" y="292"/>
                  <a:pt x="257" y="292"/>
                </a:cubicBezTo>
                <a:cubicBezTo>
                  <a:pt x="284" y="292"/>
                  <a:pt x="302" y="283"/>
                  <a:pt x="302" y="256"/>
                </a:cubicBezTo>
                <a:cubicBezTo>
                  <a:pt x="302" y="212"/>
                  <a:pt x="302" y="212"/>
                  <a:pt x="302" y="212"/>
                </a:cubicBezTo>
                <a:cubicBezTo>
                  <a:pt x="302" y="186"/>
                  <a:pt x="284" y="168"/>
                  <a:pt x="257" y="168"/>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13" name="Freeform 98"/>
          <p:cNvSpPr>
            <a:spLocks noChangeArrowheads="1"/>
          </p:cNvSpPr>
          <p:nvPr userDrawn="1"/>
        </p:nvSpPr>
        <p:spPr bwMode="auto">
          <a:xfrm>
            <a:off x="5868189" y="2286140"/>
            <a:ext cx="197790" cy="110110"/>
          </a:xfrm>
          <a:custGeom>
            <a:avLst/>
            <a:gdLst>
              <a:gd name="T0" fmla="*/ 97 w 427"/>
              <a:gd name="T1" fmla="*/ 116 h 240"/>
              <a:gd name="T2" fmla="*/ 97 w 427"/>
              <a:gd name="T3" fmla="*/ 116 h 240"/>
              <a:gd name="T4" fmla="*/ 355 w 427"/>
              <a:gd name="T5" fmla="*/ 116 h 240"/>
              <a:gd name="T6" fmla="*/ 355 w 427"/>
              <a:gd name="T7" fmla="*/ 239 h 240"/>
              <a:gd name="T8" fmla="*/ 426 w 427"/>
              <a:gd name="T9" fmla="*/ 239 h 240"/>
              <a:gd name="T10" fmla="*/ 426 w 427"/>
              <a:gd name="T11" fmla="*/ 98 h 240"/>
              <a:gd name="T12" fmla="*/ 372 w 427"/>
              <a:gd name="T13" fmla="*/ 45 h 240"/>
              <a:gd name="T14" fmla="*/ 97 w 427"/>
              <a:gd name="T15" fmla="*/ 45 h 240"/>
              <a:gd name="T16" fmla="*/ 97 w 427"/>
              <a:gd name="T17" fmla="*/ 0 h 240"/>
              <a:gd name="T18" fmla="*/ 0 w 427"/>
              <a:gd name="T19" fmla="*/ 80 h 240"/>
              <a:gd name="T20" fmla="*/ 97 w 427"/>
              <a:gd name="T21" fmla="*/ 160 h 240"/>
              <a:gd name="T22" fmla="*/ 97 w 427"/>
              <a:gd name="T2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240">
                <a:moveTo>
                  <a:pt x="97" y="116"/>
                </a:moveTo>
                <a:lnTo>
                  <a:pt x="97" y="116"/>
                </a:lnTo>
                <a:cubicBezTo>
                  <a:pt x="355" y="116"/>
                  <a:pt x="355" y="116"/>
                  <a:pt x="355" y="116"/>
                </a:cubicBezTo>
                <a:cubicBezTo>
                  <a:pt x="355" y="239"/>
                  <a:pt x="355" y="239"/>
                  <a:pt x="355" y="239"/>
                </a:cubicBezTo>
                <a:cubicBezTo>
                  <a:pt x="426" y="239"/>
                  <a:pt x="426" y="239"/>
                  <a:pt x="426" y="239"/>
                </a:cubicBezTo>
                <a:cubicBezTo>
                  <a:pt x="426" y="98"/>
                  <a:pt x="426" y="98"/>
                  <a:pt x="426" y="98"/>
                </a:cubicBezTo>
                <a:cubicBezTo>
                  <a:pt x="426" y="71"/>
                  <a:pt x="400" y="45"/>
                  <a:pt x="372" y="45"/>
                </a:cubicBezTo>
                <a:cubicBezTo>
                  <a:pt x="97" y="45"/>
                  <a:pt x="97" y="45"/>
                  <a:pt x="97" y="45"/>
                </a:cubicBezTo>
                <a:cubicBezTo>
                  <a:pt x="97" y="0"/>
                  <a:pt x="97" y="0"/>
                  <a:pt x="97" y="0"/>
                </a:cubicBezTo>
                <a:cubicBezTo>
                  <a:pt x="0" y="80"/>
                  <a:pt x="0" y="80"/>
                  <a:pt x="0" y="80"/>
                </a:cubicBezTo>
                <a:cubicBezTo>
                  <a:pt x="97" y="160"/>
                  <a:pt x="97" y="160"/>
                  <a:pt x="97" y="160"/>
                </a:cubicBezTo>
                <a:lnTo>
                  <a:pt x="97" y="116"/>
                </a:lnTo>
              </a:path>
            </a:pathLst>
          </a:custGeom>
          <a:solidFill>
            <a:schemeClr val="accent4"/>
          </a:solidFill>
          <a:ln>
            <a:noFill/>
          </a:ln>
          <a:effectLst/>
        </p:spPr>
        <p:txBody>
          <a:bodyPr wrap="none" anchor="ctr"/>
          <a:lstStyle/>
          <a:p>
            <a:endParaRPr lang="en-US">
              <a:latin typeface="Trebuchet MS" pitchFamily="34" charset="0"/>
            </a:endParaRPr>
          </a:p>
        </p:txBody>
      </p:sp>
      <p:sp>
        <p:nvSpPr>
          <p:cNvPr id="414" name="Freeform 113"/>
          <p:cNvSpPr>
            <a:spLocks noChangeArrowheads="1"/>
          </p:cNvSpPr>
          <p:nvPr userDrawn="1"/>
        </p:nvSpPr>
        <p:spPr bwMode="auto">
          <a:xfrm>
            <a:off x="464860" y="5052514"/>
            <a:ext cx="165164" cy="114188"/>
          </a:xfrm>
          <a:custGeom>
            <a:avLst/>
            <a:gdLst>
              <a:gd name="T0" fmla="*/ 53 w 355"/>
              <a:gd name="T1" fmla="*/ 204 h 249"/>
              <a:gd name="T2" fmla="*/ 53 w 355"/>
              <a:gd name="T3" fmla="*/ 204 h 249"/>
              <a:gd name="T4" fmla="*/ 27 w 355"/>
              <a:gd name="T5" fmla="*/ 204 h 249"/>
              <a:gd name="T6" fmla="*/ 0 w 355"/>
              <a:gd name="T7" fmla="*/ 231 h 249"/>
              <a:gd name="T8" fmla="*/ 27 w 355"/>
              <a:gd name="T9" fmla="*/ 248 h 249"/>
              <a:gd name="T10" fmla="*/ 53 w 355"/>
              <a:gd name="T11" fmla="*/ 248 h 249"/>
              <a:gd name="T12" fmla="*/ 80 w 355"/>
              <a:gd name="T13" fmla="*/ 231 h 249"/>
              <a:gd name="T14" fmla="*/ 53 w 355"/>
              <a:gd name="T15" fmla="*/ 204 h 249"/>
              <a:gd name="T16" fmla="*/ 53 w 355"/>
              <a:gd name="T17" fmla="*/ 107 h 249"/>
              <a:gd name="T18" fmla="*/ 53 w 355"/>
              <a:gd name="T19" fmla="*/ 107 h 249"/>
              <a:gd name="T20" fmla="*/ 27 w 355"/>
              <a:gd name="T21" fmla="*/ 107 h 249"/>
              <a:gd name="T22" fmla="*/ 0 w 355"/>
              <a:gd name="T23" fmla="*/ 125 h 249"/>
              <a:gd name="T24" fmla="*/ 27 w 355"/>
              <a:gd name="T25" fmla="*/ 151 h 249"/>
              <a:gd name="T26" fmla="*/ 53 w 355"/>
              <a:gd name="T27" fmla="*/ 151 h 249"/>
              <a:gd name="T28" fmla="*/ 80 w 355"/>
              <a:gd name="T29" fmla="*/ 125 h 249"/>
              <a:gd name="T30" fmla="*/ 53 w 355"/>
              <a:gd name="T31" fmla="*/ 107 h 249"/>
              <a:gd name="T32" fmla="*/ 53 w 355"/>
              <a:gd name="T33" fmla="*/ 0 h 249"/>
              <a:gd name="T34" fmla="*/ 53 w 355"/>
              <a:gd name="T35" fmla="*/ 0 h 249"/>
              <a:gd name="T36" fmla="*/ 27 w 355"/>
              <a:gd name="T37" fmla="*/ 0 h 249"/>
              <a:gd name="T38" fmla="*/ 0 w 355"/>
              <a:gd name="T39" fmla="*/ 27 h 249"/>
              <a:gd name="T40" fmla="*/ 27 w 355"/>
              <a:gd name="T41" fmla="*/ 54 h 249"/>
              <a:gd name="T42" fmla="*/ 53 w 355"/>
              <a:gd name="T43" fmla="*/ 54 h 249"/>
              <a:gd name="T44" fmla="*/ 80 w 355"/>
              <a:gd name="T45" fmla="*/ 27 h 249"/>
              <a:gd name="T46" fmla="*/ 53 w 355"/>
              <a:gd name="T47" fmla="*/ 0 h 249"/>
              <a:gd name="T48" fmla="*/ 151 w 355"/>
              <a:gd name="T49" fmla="*/ 54 h 249"/>
              <a:gd name="T50" fmla="*/ 151 w 355"/>
              <a:gd name="T51" fmla="*/ 54 h 249"/>
              <a:gd name="T52" fmla="*/ 328 w 355"/>
              <a:gd name="T53" fmla="*/ 54 h 249"/>
              <a:gd name="T54" fmla="*/ 354 w 355"/>
              <a:gd name="T55" fmla="*/ 27 h 249"/>
              <a:gd name="T56" fmla="*/ 328 w 355"/>
              <a:gd name="T57" fmla="*/ 0 h 249"/>
              <a:gd name="T58" fmla="*/ 151 w 355"/>
              <a:gd name="T59" fmla="*/ 0 h 249"/>
              <a:gd name="T60" fmla="*/ 124 w 355"/>
              <a:gd name="T61" fmla="*/ 27 h 249"/>
              <a:gd name="T62" fmla="*/ 151 w 355"/>
              <a:gd name="T63" fmla="*/ 54 h 249"/>
              <a:gd name="T64" fmla="*/ 328 w 355"/>
              <a:gd name="T65" fmla="*/ 107 h 249"/>
              <a:gd name="T66" fmla="*/ 328 w 355"/>
              <a:gd name="T67" fmla="*/ 107 h 249"/>
              <a:gd name="T68" fmla="*/ 151 w 355"/>
              <a:gd name="T69" fmla="*/ 107 h 249"/>
              <a:gd name="T70" fmla="*/ 124 w 355"/>
              <a:gd name="T71" fmla="*/ 125 h 249"/>
              <a:gd name="T72" fmla="*/ 151 w 355"/>
              <a:gd name="T73" fmla="*/ 151 h 249"/>
              <a:gd name="T74" fmla="*/ 328 w 355"/>
              <a:gd name="T75" fmla="*/ 151 h 249"/>
              <a:gd name="T76" fmla="*/ 354 w 355"/>
              <a:gd name="T77" fmla="*/ 125 h 249"/>
              <a:gd name="T78" fmla="*/ 328 w 355"/>
              <a:gd name="T79" fmla="*/ 107 h 249"/>
              <a:gd name="T80" fmla="*/ 328 w 355"/>
              <a:gd name="T81" fmla="*/ 204 h 249"/>
              <a:gd name="T82" fmla="*/ 328 w 355"/>
              <a:gd name="T83" fmla="*/ 204 h 249"/>
              <a:gd name="T84" fmla="*/ 151 w 355"/>
              <a:gd name="T85" fmla="*/ 204 h 249"/>
              <a:gd name="T86" fmla="*/ 124 w 355"/>
              <a:gd name="T87" fmla="*/ 231 h 249"/>
              <a:gd name="T88" fmla="*/ 151 w 355"/>
              <a:gd name="T89" fmla="*/ 248 h 249"/>
              <a:gd name="T90" fmla="*/ 328 w 355"/>
              <a:gd name="T91" fmla="*/ 248 h 249"/>
              <a:gd name="T92" fmla="*/ 354 w 355"/>
              <a:gd name="T93" fmla="*/ 231 h 249"/>
              <a:gd name="T94" fmla="*/ 328 w 355"/>
              <a:gd name="T95"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5" h="249">
                <a:moveTo>
                  <a:pt x="53" y="204"/>
                </a:moveTo>
                <a:lnTo>
                  <a:pt x="53" y="204"/>
                </a:lnTo>
                <a:cubicBezTo>
                  <a:pt x="27" y="204"/>
                  <a:pt x="27" y="204"/>
                  <a:pt x="27" y="204"/>
                </a:cubicBezTo>
                <a:cubicBezTo>
                  <a:pt x="18" y="204"/>
                  <a:pt x="0" y="213"/>
                  <a:pt x="0" y="231"/>
                </a:cubicBezTo>
                <a:cubicBezTo>
                  <a:pt x="0" y="239"/>
                  <a:pt x="18" y="248"/>
                  <a:pt x="27" y="248"/>
                </a:cubicBezTo>
                <a:cubicBezTo>
                  <a:pt x="53" y="248"/>
                  <a:pt x="53" y="248"/>
                  <a:pt x="53" y="248"/>
                </a:cubicBezTo>
                <a:cubicBezTo>
                  <a:pt x="71" y="248"/>
                  <a:pt x="80" y="239"/>
                  <a:pt x="80" y="231"/>
                </a:cubicBezTo>
                <a:cubicBezTo>
                  <a:pt x="80" y="213"/>
                  <a:pt x="71" y="204"/>
                  <a:pt x="53" y="204"/>
                </a:cubicBezTo>
                <a:close/>
                <a:moveTo>
                  <a:pt x="53" y="107"/>
                </a:moveTo>
                <a:lnTo>
                  <a:pt x="53" y="107"/>
                </a:lnTo>
                <a:cubicBezTo>
                  <a:pt x="27" y="107"/>
                  <a:pt x="27" y="107"/>
                  <a:pt x="27" y="107"/>
                </a:cubicBezTo>
                <a:cubicBezTo>
                  <a:pt x="18" y="107"/>
                  <a:pt x="0" y="116"/>
                  <a:pt x="0" y="125"/>
                </a:cubicBezTo>
                <a:cubicBezTo>
                  <a:pt x="0" y="142"/>
                  <a:pt x="18" y="151"/>
                  <a:pt x="27" y="151"/>
                </a:cubicBezTo>
                <a:cubicBezTo>
                  <a:pt x="53" y="151"/>
                  <a:pt x="53" y="151"/>
                  <a:pt x="53" y="151"/>
                </a:cubicBezTo>
                <a:cubicBezTo>
                  <a:pt x="71" y="151"/>
                  <a:pt x="80" y="142"/>
                  <a:pt x="80" y="125"/>
                </a:cubicBezTo>
                <a:cubicBezTo>
                  <a:pt x="80" y="116"/>
                  <a:pt x="71" y="107"/>
                  <a:pt x="53" y="107"/>
                </a:cubicBezTo>
                <a:close/>
                <a:moveTo>
                  <a:pt x="53" y="0"/>
                </a:moveTo>
                <a:lnTo>
                  <a:pt x="53" y="0"/>
                </a:lnTo>
                <a:cubicBezTo>
                  <a:pt x="27" y="0"/>
                  <a:pt x="27" y="0"/>
                  <a:pt x="27" y="0"/>
                </a:cubicBezTo>
                <a:cubicBezTo>
                  <a:pt x="18" y="0"/>
                  <a:pt x="0" y="18"/>
                  <a:pt x="0" y="27"/>
                </a:cubicBezTo>
                <a:cubicBezTo>
                  <a:pt x="0" y="44"/>
                  <a:pt x="18" y="54"/>
                  <a:pt x="27" y="54"/>
                </a:cubicBezTo>
                <a:cubicBezTo>
                  <a:pt x="53" y="54"/>
                  <a:pt x="53" y="54"/>
                  <a:pt x="53" y="54"/>
                </a:cubicBezTo>
                <a:cubicBezTo>
                  <a:pt x="71" y="54"/>
                  <a:pt x="80" y="44"/>
                  <a:pt x="80" y="27"/>
                </a:cubicBezTo>
                <a:cubicBezTo>
                  <a:pt x="80" y="18"/>
                  <a:pt x="71" y="0"/>
                  <a:pt x="53" y="0"/>
                </a:cubicBezTo>
                <a:close/>
                <a:moveTo>
                  <a:pt x="151" y="54"/>
                </a:moveTo>
                <a:lnTo>
                  <a:pt x="151" y="54"/>
                </a:lnTo>
                <a:cubicBezTo>
                  <a:pt x="328" y="54"/>
                  <a:pt x="328" y="54"/>
                  <a:pt x="328" y="54"/>
                </a:cubicBezTo>
                <a:cubicBezTo>
                  <a:pt x="337" y="54"/>
                  <a:pt x="354" y="44"/>
                  <a:pt x="354" y="27"/>
                </a:cubicBezTo>
                <a:cubicBezTo>
                  <a:pt x="354" y="18"/>
                  <a:pt x="337" y="0"/>
                  <a:pt x="328" y="0"/>
                </a:cubicBezTo>
                <a:cubicBezTo>
                  <a:pt x="151" y="0"/>
                  <a:pt x="151" y="0"/>
                  <a:pt x="151" y="0"/>
                </a:cubicBezTo>
                <a:cubicBezTo>
                  <a:pt x="142" y="0"/>
                  <a:pt x="124" y="18"/>
                  <a:pt x="124" y="27"/>
                </a:cubicBezTo>
                <a:cubicBezTo>
                  <a:pt x="124" y="44"/>
                  <a:pt x="142" y="54"/>
                  <a:pt x="151" y="54"/>
                </a:cubicBezTo>
                <a:close/>
                <a:moveTo>
                  <a:pt x="328" y="107"/>
                </a:moveTo>
                <a:lnTo>
                  <a:pt x="328" y="107"/>
                </a:lnTo>
                <a:cubicBezTo>
                  <a:pt x="151" y="107"/>
                  <a:pt x="151" y="107"/>
                  <a:pt x="151" y="107"/>
                </a:cubicBezTo>
                <a:cubicBezTo>
                  <a:pt x="142" y="107"/>
                  <a:pt x="124" y="116"/>
                  <a:pt x="124" y="125"/>
                </a:cubicBezTo>
                <a:cubicBezTo>
                  <a:pt x="124" y="142"/>
                  <a:pt x="142" y="151"/>
                  <a:pt x="151" y="151"/>
                </a:cubicBezTo>
                <a:cubicBezTo>
                  <a:pt x="328" y="151"/>
                  <a:pt x="328" y="151"/>
                  <a:pt x="328" y="151"/>
                </a:cubicBezTo>
                <a:cubicBezTo>
                  <a:pt x="337" y="151"/>
                  <a:pt x="354" y="142"/>
                  <a:pt x="354" y="125"/>
                </a:cubicBezTo>
                <a:cubicBezTo>
                  <a:pt x="354" y="116"/>
                  <a:pt x="337" y="107"/>
                  <a:pt x="328" y="107"/>
                </a:cubicBezTo>
                <a:close/>
                <a:moveTo>
                  <a:pt x="328" y="204"/>
                </a:moveTo>
                <a:lnTo>
                  <a:pt x="328" y="204"/>
                </a:lnTo>
                <a:cubicBezTo>
                  <a:pt x="151" y="204"/>
                  <a:pt x="151" y="204"/>
                  <a:pt x="151" y="204"/>
                </a:cubicBezTo>
                <a:cubicBezTo>
                  <a:pt x="142" y="204"/>
                  <a:pt x="124" y="213"/>
                  <a:pt x="124" y="231"/>
                </a:cubicBezTo>
                <a:cubicBezTo>
                  <a:pt x="124" y="239"/>
                  <a:pt x="142" y="248"/>
                  <a:pt x="151" y="248"/>
                </a:cubicBezTo>
                <a:cubicBezTo>
                  <a:pt x="328" y="248"/>
                  <a:pt x="328" y="248"/>
                  <a:pt x="328" y="248"/>
                </a:cubicBezTo>
                <a:cubicBezTo>
                  <a:pt x="337" y="248"/>
                  <a:pt x="354" y="239"/>
                  <a:pt x="354" y="231"/>
                </a:cubicBezTo>
                <a:cubicBezTo>
                  <a:pt x="354" y="213"/>
                  <a:pt x="337" y="204"/>
                  <a:pt x="328" y="204"/>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15" name="Freeform 121"/>
          <p:cNvSpPr>
            <a:spLocks noChangeArrowheads="1"/>
          </p:cNvSpPr>
          <p:nvPr userDrawn="1"/>
        </p:nvSpPr>
        <p:spPr bwMode="auto">
          <a:xfrm>
            <a:off x="6017663" y="4110889"/>
            <a:ext cx="205946" cy="189632"/>
          </a:xfrm>
          <a:custGeom>
            <a:avLst/>
            <a:gdLst>
              <a:gd name="T0" fmla="*/ 107 w 444"/>
              <a:gd name="T1" fmla="*/ 310 h 409"/>
              <a:gd name="T2" fmla="*/ 107 w 444"/>
              <a:gd name="T3" fmla="*/ 310 h 409"/>
              <a:gd name="T4" fmla="*/ 115 w 444"/>
              <a:gd name="T5" fmla="*/ 97 h 409"/>
              <a:gd name="T6" fmla="*/ 195 w 444"/>
              <a:gd name="T7" fmla="*/ 53 h 409"/>
              <a:gd name="T8" fmla="*/ 195 w 444"/>
              <a:gd name="T9" fmla="*/ 0 h 409"/>
              <a:gd name="T10" fmla="*/ 80 w 444"/>
              <a:gd name="T11" fmla="*/ 62 h 409"/>
              <a:gd name="T12" fmla="*/ 71 w 444"/>
              <a:gd name="T13" fmla="*/ 346 h 409"/>
              <a:gd name="T14" fmla="*/ 36 w 444"/>
              <a:gd name="T15" fmla="*/ 390 h 409"/>
              <a:gd name="T16" fmla="*/ 168 w 444"/>
              <a:gd name="T17" fmla="*/ 399 h 409"/>
              <a:gd name="T18" fmla="*/ 168 w 444"/>
              <a:gd name="T19" fmla="*/ 257 h 409"/>
              <a:gd name="T20" fmla="*/ 107 w 444"/>
              <a:gd name="T21" fmla="*/ 310 h 409"/>
              <a:gd name="T22" fmla="*/ 274 w 444"/>
              <a:gd name="T23" fmla="*/ 18 h 409"/>
              <a:gd name="T24" fmla="*/ 274 w 444"/>
              <a:gd name="T25" fmla="*/ 18 h 409"/>
              <a:gd name="T26" fmla="*/ 274 w 444"/>
              <a:gd name="T27" fmla="*/ 159 h 409"/>
              <a:gd name="T28" fmla="*/ 337 w 444"/>
              <a:gd name="T29" fmla="*/ 97 h 409"/>
              <a:gd name="T30" fmla="*/ 328 w 444"/>
              <a:gd name="T31" fmla="*/ 319 h 409"/>
              <a:gd name="T32" fmla="*/ 248 w 444"/>
              <a:gd name="T33" fmla="*/ 355 h 409"/>
              <a:gd name="T34" fmla="*/ 248 w 444"/>
              <a:gd name="T35" fmla="*/ 408 h 409"/>
              <a:gd name="T36" fmla="*/ 364 w 444"/>
              <a:gd name="T37" fmla="*/ 355 h 409"/>
              <a:gd name="T38" fmla="*/ 372 w 444"/>
              <a:gd name="T39" fmla="*/ 62 h 409"/>
              <a:gd name="T40" fmla="*/ 417 w 444"/>
              <a:gd name="T41" fmla="*/ 18 h 409"/>
              <a:gd name="T42" fmla="*/ 274 w 444"/>
              <a:gd name="T43" fmla="*/ 1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09">
                <a:moveTo>
                  <a:pt x="107" y="310"/>
                </a:moveTo>
                <a:lnTo>
                  <a:pt x="107" y="310"/>
                </a:lnTo>
                <a:cubicBezTo>
                  <a:pt x="54" y="248"/>
                  <a:pt x="54" y="159"/>
                  <a:pt x="115" y="97"/>
                </a:cubicBezTo>
                <a:cubicBezTo>
                  <a:pt x="142" y="71"/>
                  <a:pt x="168" y="62"/>
                  <a:pt x="195" y="53"/>
                </a:cubicBezTo>
                <a:cubicBezTo>
                  <a:pt x="195" y="0"/>
                  <a:pt x="195" y="0"/>
                  <a:pt x="195" y="0"/>
                </a:cubicBezTo>
                <a:cubicBezTo>
                  <a:pt x="151" y="9"/>
                  <a:pt x="115" y="27"/>
                  <a:pt x="80" y="62"/>
                </a:cubicBezTo>
                <a:cubicBezTo>
                  <a:pt x="0" y="142"/>
                  <a:pt x="0" y="266"/>
                  <a:pt x="71" y="346"/>
                </a:cubicBezTo>
                <a:cubicBezTo>
                  <a:pt x="36" y="390"/>
                  <a:pt x="36" y="390"/>
                  <a:pt x="36" y="390"/>
                </a:cubicBezTo>
                <a:cubicBezTo>
                  <a:pt x="168" y="399"/>
                  <a:pt x="168" y="399"/>
                  <a:pt x="168" y="399"/>
                </a:cubicBezTo>
                <a:cubicBezTo>
                  <a:pt x="168" y="257"/>
                  <a:pt x="168" y="257"/>
                  <a:pt x="168" y="257"/>
                </a:cubicBezTo>
                <a:lnTo>
                  <a:pt x="107" y="310"/>
                </a:lnTo>
                <a:close/>
                <a:moveTo>
                  <a:pt x="274" y="18"/>
                </a:moveTo>
                <a:lnTo>
                  <a:pt x="274" y="18"/>
                </a:lnTo>
                <a:cubicBezTo>
                  <a:pt x="274" y="159"/>
                  <a:pt x="274" y="159"/>
                  <a:pt x="274" y="159"/>
                </a:cubicBezTo>
                <a:cubicBezTo>
                  <a:pt x="337" y="97"/>
                  <a:pt x="337" y="97"/>
                  <a:pt x="337" y="97"/>
                </a:cubicBezTo>
                <a:cubicBezTo>
                  <a:pt x="390" y="159"/>
                  <a:pt x="390" y="257"/>
                  <a:pt x="328" y="319"/>
                </a:cubicBezTo>
                <a:cubicBezTo>
                  <a:pt x="311" y="337"/>
                  <a:pt x="274" y="355"/>
                  <a:pt x="248" y="355"/>
                </a:cubicBezTo>
                <a:cubicBezTo>
                  <a:pt x="248" y="408"/>
                  <a:pt x="248" y="408"/>
                  <a:pt x="248" y="408"/>
                </a:cubicBezTo>
                <a:cubicBezTo>
                  <a:pt x="293" y="408"/>
                  <a:pt x="337" y="381"/>
                  <a:pt x="364" y="355"/>
                </a:cubicBezTo>
                <a:cubicBezTo>
                  <a:pt x="443" y="275"/>
                  <a:pt x="443" y="142"/>
                  <a:pt x="372" y="62"/>
                </a:cubicBezTo>
                <a:cubicBezTo>
                  <a:pt x="417" y="18"/>
                  <a:pt x="417" y="18"/>
                  <a:pt x="417" y="18"/>
                </a:cubicBezTo>
                <a:lnTo>
                  <a:pt x="274" y="18"/>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16" name="Freeform 131"/>
          <p:cNvSpPr>
            <a:spLocks noChangeArrowheads="1"/>
          </p:cNvSpPr>
          <p:nvPr userDrawn="1"/>
        </p:nvSpPr>
        <p:spPr bwMode="auto">
          <a:xfrm>
            <a:off x="8191487" y="4630195"/>
            <a:ext cx="230414" cy="152930"/>
          </a:xfrm>
          <a:custGeom>
            <a:avLst/>
            <a:gdLst>
              <a:gd name="T0" fmla="*/ 381 w 497"/>
              <a:gd name="T1" fmla="*/ 88 h 329"/>
              <a:gd name="T2" fmla="*/ 381 w 497"/>
              <a:gd name="T3" fmla="*/ 88 h 329"/>
              <a:gd name="T4" fmla="*/ 355 w 497"/>
              <a:gd name="T5" fmla="*/ 97 h 329"/>
              <a:gd name="T6" fmla="*/ 230 w 497"/>
              <a:gd name="T7" fmla="*/ 0 h 329"/>
              <a:gd name="T8" fmla="*/ 97 w 497"/>
              <a:gd name="T9" fmla="*/ 132 h 329"/>
              <a:gd name="T10" fmla="*/ 97 w 497"/>
              <a:gd name="T11" fmla="*/ 150 h 329"/>
              <a:gd name="T12" fmla="*/ 89 w 497"/>
              <a:gd name="T13" fmla="*/ 150 h 329"/>
              <a:gd name="T14" fmla="*/ 0 w 497"/>
              <a:gd name="T15" fmla="*/ 238 h 329"/>
              <a:gd name="T16" fmla="*/ 89 w 497"/>
              <a:gd name="T17" fmla="*/ 328 h 329"/>
              <a:gd name="T18" fmla="*/ 381 w 497"/>
              <a:gd name="T19" fmla="*/ 328 h 329"/>
              <a:gd name="T20" fmla="*/ 496 w 497"/>
              <a:gd name="T21" fmla="*/ 203 h 329"/>
              <a:gd name="T22" fmla="*/ 381 w 497"/>
              <a:gd name="T23"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7" h="329">
                <a:moveTo>
                  <a:pt x="381" y="88"/>
                </a:moveTo>
                <a:lnTo>
                  <a:pt x="381" y="88"/>
                </a:lnTo>
                <a:cubicBezTo>
                  <a:pt x="372" y="88"/>
                  <a:pt x="363" y="88"/>
                  <a:pt x="355" y="97"/>
                </a:cubicBezTo>
                <a:cubicBezTo>
                  <a:pt x="346" y="44"/>
                  <a:pt x="293" y="0"/>
                  <a:pt x="230" y="0"/>
                </a:cubicBezTo>
                <a:cubicBezTo>
                  <a:pt x="159" y="0"/>
                  <a:pt x="97" y="62"/>
                  <a:pt x="97" y="132"/>
                </a:cubicBezTo>
                <a:cubicBezTo>
                  <a:pt x="97" y="132"/>
                  <a:pt x="97" y="141"/>
                  <a:pt x="97" y="150"/>
                </a:cubicBezTo>
                <a:cubicBezTo>
                  <a:pt x="97" y="150"/>
                  <a:pt x="97" y="150"/>
                  <a:pt x="89" y="150"/>
                </a:cubicBezTo>
                <a:cubicBezTo>
                  <a:pt x="44" y="150"/>
                  <a:pt x="0" y="185"/>
                  <a:pt x="0" y="238"/>
                </a:cubicBezTo>
                <a:cubicBezTo>
                  <a:pt x="0" y="283"/>
                  <a:pt x="44" y="328"/>
                  <a:pt x="89" y="328"/>
                </a:cubicBezTo>
                <a:cubicBezTo>
                  <a:pt x="381" y="328"/>
                  <a:pt x="381" y="328"/>
                  <a:pt x="381" y="328"/>
                </a:cubicBezTo>
                <a:cubicBezTo>
                  <a:pt x="443" y="328"/>
                  <a:pt x="496" y="275"/>
                  <a:pt x="496" y="203"/>
                </a:cubicBezTo>
                <a:cubicBezTo>
                  <a:pt x="496" y="141"/>
                  <a:pt x="443" y="88"/>
                  <a:pt x="381" y="88"/>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417" name="Freeform 132"/>
          <p:cNvSpPr>
            <a:spLocks noChangeArrowheads="1"/>
          </p:cNvSpPr>
          <p:nvPr userDrawn="1"/>
        </p:nvSpPr>
        <p:spPr bwMode="auto">
          <a:xfrm>
            <a:off x="8650276" y="4630195"/>
            <a:ext cx="230415" cy="152930"/>
          </a:xfrm>
          <a:custGeom>
            <a:avLst/>
            <a:gdLst>
              <a:gd name="T0" fmla="*/ 381 w 498"/>
              <a:gd name="T1" fmla="*/ 88 h 329"/>
              <a:gd name="T2" fmla="*/ 381 w 498"/>
              <a:gd name="T3" fmla="*/ 88 h 329"/>
              <a:gd name="T4" fmla="*/ 355 w 498"/>
              <a:gd name="T5" fmla="*/ 97 h 329"/>
              <a:gd name="T6" fmla="*/ 231 w 498"/>
              <a:gd name="T7" fmla="*/ 0 h 329"/>
              <a:gd name="T8" fmla="*/ 98 w 498"/>
              <a:gd name="T9" fmla="*/ 132 h 329"/>
              <a:gd name="T10" fmla="*/ 98 w 498"/>
              <a:gd name="T11" fmla="*/ 150 h 329"/>
              <a:gd name="T12" fmla="*/ 89 w 498"/>
              <a:gd name="T13" fmla="*/ 150 h 329"/>
              <a:gd name="T14" fmla="*/ 0 w 498"/>
              <a:gd name="T15" fmla="*/ 238 h 329"/>
              <a:gd name="T16" fmla="*/ 89 w 498"/>
              <a:gd name="T17" fmla="*/ 328 h 329"/>
              <a:gd name="T18" fmla="*/ 213 w 498"/>
              <a:gd name="T19" fmla="*/ 328 h 329"/>
              <a:gd name="T20" fmla="*/ 213 w 498"/>
              <a:gd name="T21" fmla="*/ 230 h 329"/>
              <a:gd name="T22" fmla="*/ 160 w 498"/>
              <a:gd name="T23" fmla="*/ 230 h 329"/>
              <a:gd name="T24" fmla="*/ 249 w 498"/>
              <a:gd name="T25" fmla="*/ 115 h 329"/>
              <a:gd name="T26" fmla="*/ 337 w 498"/>
              <a:gd name="T27" fmla="*/ 230 h 329"/>
              <a:gd name="T28" fmla="*/ 284 w 498"/>
              <a:gd name="T29" fmla="*/ 230 h 329"/>
              <a:gd name="T30" fmla="*/ 284 w 498"/>
              <a:gd name="T31" fmla="*/ 328 h 329"/>
              <a:gd name="T32" fmla="*/ 381 w 498"/>
              <a:gd name="T33" fmla="*/ 328 h 329"/>
              <a:gd name="T34" fmla="*/ 497 w 498"/>
              <a:gd name="T35" fmla="*/ 203 h 329"/>
              <a:gd name="T36" fmla="*/ 381 w 498"/>
              <a:gd name="T37"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329">
                <a:moveTo>
                  <a:pt x="381" y="88"/>
                </a:moveTo>
                <a:lnTo>
                  <a:pt x="381" y="88"/>
                </a:lnTo>
                <a:cubicBezTo>
                  <a:pt x="372" y="88"/>
                  <a:pt x="364" y="88"/>
                  <a:pt x="355" y="97"/>
                </a:cubicBezTo>
                <a:cubicBezTo>
                  <a:pt x="346" y="44"/>
                  <a:pt x="293" y="0"/>
                  <a:pt x="231" y="0"/>
                </a:cubicBezTo>
                <a:cubicBezTo>
                  <a:pt x="160" y="0"/>
                  <a:pt x="98" y="62"/>
                  <a:pt x="98" y="132"/>
                </a:cubicBezTo>
                <a:cubicBezTo>
                  <a:pt x="98" y="132"/>
                  <a:pt x="98" y="141"/>
                  <a:pt x="98" y="150"/>
                </a:cubicBezTo>
                <a:cubicBezTo>
                  <a:pt x="98" y="150"/>
                  <a:pt x="98" y="150"/>
                  <a:pt x="89" y="150"/>
                </a:cubicBezTo>
                <a:cubicBezTo>
                  <a:pt x="45" y="150"/>
                  <a:pt x="0" y="185"/>
                  <a:pt x="0" y="238"/>
                </a:cubicBezTo>
                <a:cubicBezTo>
                  <a:pt x="0" y="283"/>
                  <a:pt x="45" y="328"/>
                  <a:pt x="89" y="328"/>
                </a:cubicBezTo>
                <a:cubicBezTo>
                  <a:pt x="213" y="328"/>
                  <a:pt x="213" y="328"/>
                  <a:pt x="213" y="328"/>
                </a:cubicBezTo>
                <a:cubicBezTo>
                  <a:pt x="213" y="230"/>
                  <a:pt x="213" y="230"/>
                  <a:pt x="213" y="230"/>
                </a:cubicBezTo>
                <a:cubicBezTo>
                  <a:pt x="160" y="230"/>
                  <a:pt x="160" y="230"/>
                  <a:pt x="160" y="230"/>
                </a:cubicBezTo>
                <a:cubicBezTo>
                  <a:pt x="249" y="115"/>
                  <a:pt x="249" y="115"/>
                  <a:pt x="249" y="115"/>
                </a:cubicBezTo>
                <a:cubicBezTo>
                  <a:pt x="337" y="230"/>
                  <a:pt x="337" y="230"/>
                  <a:pt x="337" y="230"/>
                </a:cubicBezTo>
                <a:cubicBezTo>
                  <a:pt x="284" y="230"/>
                  <a:pt x="284" y="230"/>
                  <a:pt x="284" y="230"/>
                </a:cubicBezTo>
                <a:cubicBezTo>
                  <a:pt x="284" y="328"/>
                  <a:pt x="284" y="328"/>
                  <a:pt x="284" y="328"/>
                </a:cubicBezTo>
                <a:cubicBezTo>
                  <a:pt x="381" y="328"/>
                  <a:pt x="381" y="328"/>
                  <a:pt x="381" y="328"/>
                </a:cubicBezTo>
                <a:cubicBezTo>
                  <a:pt x="443" y="328"/>
                  <a:pt x="497" y="275"/>
                  <a:pt x="497" y="203"/>
                </a:cubicBezTo>
                <a:cubicBezTo>
                  <a:pt x="497" y="141"/>
                  <a:pt x="443" y="88"/>
                  <a:pt x="381" y="88"/>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418" name="Freeform 134"/>
          <p:cNvSpPr>
            <a:spLocks noChangeArrowheads="1"/>
          </p:cNvSpPr>
          <p:nvPr userDrawn="1"/>
        </p:nvSpPr>
        <p:spPr bwMode="auto">
          <a:xfrm>
            <a:off x="8224112" y="4142858"/>
            <a:ext cx="165164" cy="210025"/>
          </a:xfrm>
          <a:custGeom>
            <a:avLst/>
            <a:gdLst>
              <a:gd name="T0" fmla="*/ 106 w 355"/>
              <a:gd name="T1" fmla="*/ 248 h 453"/>
              <a:gd name="T2" fmla="*/ 106 w 355"/>
              <a:gd name="T3" fmla="*/ 248 h 453"/>
              <a:gd name="T4" fmla="*/ 248 w 355"/>
              <a:gd name="T5" fmla="*/ 248 h 453"/>
              <a:gd name="T6" fmla="*/ 248 w 355"/>
              <a:gd name="T7" fmla="*/ 204 h 453"/>
              <a:gd name="T8" fmla="*/ 106 w 355"/>
              <a:gd name="T9" fmla="*/ 204 h 453"/>
              <a:gd name="T10" fmla="*/ 106 w 355"/>
              <a:gd name="T11" fmla="*/ 248 h 453"/>
              <a:gd name="T12" fmla="*/ 301 w 355"/>
              <a:gd name="T13" fmla="*/ 0 h 453"/>
              <a:gd name="T14" fmla="*/ 301 w 355"/>
              <a:gd name="T15" fmla="*/ 0 h 453"/>
              <a:gd name="T16" fmla="*/ 53 w 355"/>
              <a:gd name="T17" fmla="*/ 0 h 453"/>
              <a:gd name="T18" fmla="*/ 0 w 355"/>
              <a:gd name="T19" fmla="*/ 53 h 453"/>
              <a:gd name="T20" fmla="*/ 0 w 355"/>
              <a:gd name="T21" fmla="*/ 399 h 453"/>
              <a:gd name="T22" fmla="*/ 53 w 355"/>
              <a:gd name="T23" fmla="*/ 452 h 453"/>
              <a:gd name="T24" fmla="*/ 301 w 355"/>
              <a:gd name="T25" fmla="*/ 452 h 453"/>
              <a:gd name="T26" fmla="*/ 354 w 355"/>
              <a:gd name="T27" fmla="*/ 399 h 453"/>
              <a:gd name="T28" fmla="*/ 354 w 355"/>
              <a:gd name="T29" fmla="*/ 53 h 453"/>
              <a:gd name="T30" fmla="*/ 301 w 355"/>
              <a:gd name="T31" fmla="*/ 0 h 453"/>
              <a:gd name="T32" fmla="*/ 301 w 355"/>
              <a:gd name="T33" fmla="*/ 399 h 453"/>
              <a:gd name="T34" fmla="*/ 301 w 355"/>
              <a:gd name="T35" fmla="*/ 399 h 453"/>
              <a:gd name="T36" fmla="*/ 53 w 355"/>
              <a:gd name="T37" fmla="*/ 399 h 453"/>
              <a:gd name="T38" fmla="*/ 53 w 355"/>
              <a:gd name="T39" fmla="*/ 53 h 453"/>
              <a:gd name="T40" fmla="*/ 301 w 355"/>
              <a:gd name="T41" fmla="*/ 53 h 453"/>
              <a:gd name="T42" fmla="*/ 301 w 355"/>
              <a:gd name="T43" fmla="*/ 399 h 453"/>
              <a:gd name="T44" fmla="*/ 248 w 355"/>
              <a:gd name="T45" fmla="*/ 106 h 453"/>
              <a:gd name="T46" fmla="*/ 248 w 355"/>
              <a:gd name="T47" fmla="*/ 106 h 453"/>
              <a:gd name="T48" fmla="*/ 106 w 355"/>
              <a:gd name="T49" fmla="*/ 106 h 453"/>
              <a:gd name="T50" fmla="*/ 106 w 355"/>
              <a:gd name="T51" fmla="*/ 151 h 453"/>
              <a:gd name="T52" fmla="*/ 248 w 355"/>
              <a:gd name="T53" fmla="*/ 151 h 453"/>
              <a:gd name="T54" fmla="*/ 248 w 355"/>
              <a:gd name="T55" fmla="*/ 106 h 453"/>
              <a:gd name="T56" fmla="*/ 248 w 355"/>
              <a:gd name="T57" fmla="*/ 301 h 453"/>
              <a:gd name="T58" fmla="*/ 248 w 355"/>
              <a:gd name="T59" fmla="*/ 301 h 453"/>
              <a:gd name="T60" fmla="*/ 106 w 355"/>
              <a:gd name="T61" fmla="*/ 301 h 453"/>
              <a:gd name="T62" fmla="*/ 106 w 355"/>
              <a:gd name="T63" fmla="*/ 345 h 453"/>
              <a:gd name="T64" fmla="*/ 248 w 355"/>
              <a:gd name="T65" fmla="*/ 345 h 453"/>
              <a:gd name="T66" fmla="*/ 248 w 355"/>
              <a:gd name="T67" fmla="*/ 301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5" h="453">
                <a:moveTo>
                  <a:pt x="106" y="248"/>
                </a:moveTo>
                <a:lnTo>
                  <a:pt x="106" y="248"/>
                </a:lnTo>
                <a:cubicBezTo>
                  <a:pt x="248" y="248"/>
                  <a:pt x="248" y="248"/>
                  <a:pt x="248" y="248"/>
                </a:cubicBezTo>
                <a:cubicBezTo>
                  <a:pt x="248" y="204"/>
                  <a:pt x="248" y="204"/>
                  <a:pt x="248" y="204"/>
                </a:cubicBezTo>
                <a:cubicBezTo>
                  <a:pt x="106" y="204"/>
                  <a:pt x="106" y="204"/>
                  <a:pt x="106" y="204"/>
                </a:cubicBezTo>
                <a:lnTo>
                  <a:pt x="106" y="248"/>
                </a:lnTo>
                <a:close/>
                <a:moveTo>
                  <a:pt x="301" y="0"/>
                </a:moveTo>
                <a:lnTo>
                  <a:pt x="301" y="0"/>
                </a:lnTo>
                <a:cubicBezTo>
                  <a:pt x="53" y="0"/>
                  <a:pt x="53" y="0"/>
                  <a:pt x="53" y="0"/>
                </a:cubicBezTo>
                <a:cubicBezTo>
                  <a:pt x="26" y="0"/>
                  <a:pt x="0" y="26"/>
                  <a:pt x="0" y="53"/>
                </a:cubicBezTo>
                <a:cubicBezTo>
                  <a:pt x="0" y="399"/>
                  <a:pt x="0" y="399"/>
                  <a:pt x="0" y="399"/>
                </a:cubicBezTo>
                <a:cubicBezTo>
                  <a:pt x="0" y="425"/>
                  <a:pt x="26"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301" y="399"/>
                </a:moveTo>
                <a:lnTo>
                  <a:pt x="301" y="399"/>
                </a:lnTo>
                <a:cubicBezTo>
                  <a:pt x="53" y="399"/>
                  <a:pt x="53" y="399"/>
                  <a:pt x="53" y="399"/>
                </a:cubicBezTo>
                <a:cubicBezTo>
                  <a:pt x="53" y="53"/>
                  <a:pt x="53" y="53"/>
                  <a:pt x="53" y="53"/>
                </a:cubicBezTo>
                <a:cubicBezTo>
                  <a:pt x="301" y="53"/>
                  <a:pt x="301" y="53"/>
                  <a:pt x="301" y="53"/>
                </a:cubicBezTo>
                <a:lnTo>
                  <a:pt x="301" y="399"/>
                </a:lnTo>
                <a:close/>
                <a:moveTo>
                  <a:pt x="248" y="106"/>
                </a:moveTo>
                <a:lnTo>
                  <a:pt x="248" y="106"/>
                </a:lnTo>
                <a:cubicBezTo>
                  <a:pt x="106" y="106"/>
                  <a:pt x="106" y="106"/>
                  <a:pt x="106" y="106"/>
                </a:cubicBezTo>
                <a:cubicBezTo>
                  <a:pt x="106" y="151"/>
                  <a:pt x="106" y="151"/>
                  <a:pt x="106" y="151"/>
                </a:cubicBezTo>
                <a:cubicBezTo>
                  <a:pt x="248" y="151"/>
                  <a:pt x="248" y="151"/>
                  <a:pt x="248" y="151"/>
                </a:cubicBezTo>
                <a:lnTo>
                  <a:pt x="248" y="106"/>
                </a:lnTo>
                <a:close/>
                <a:moveTo>
                  <a:pt x="248" y="301"/>
                </a:moveTo>
                <a:lnTo>
                  <a:pt x="248" y="301"/>
                </a:lnTo>
                <a:cubicBezTo>
                  <a:pt x="106" y="301"/>
                  <a:pt x="106" y="301"/>
                  <a:pt x="106" y="301"/>
                </a:cubicBezTo>
                <a:cubicBezTo>
                  <a:pt x="106" y="345"/>
                  <a:pt x="106" y="345"/>
                  <a:pt x="106" y="345"/>
                </a:cubicBezTo>
                <a:cubicBezTo>
                  <a:pt x="248" y="345"/>
                  <a:pt x="248" y="345"/>
                  <a:pt x="248" y="345"/>
                </a:cubicBezTo>
                <a:lnTo>
                  <a:pt x="248" y="301"/>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19" name="Freeform 137"/>
          <p:cNvSpPr>
            <a:spLocks noChangeArrowheads="1"/>
          </p:cNvSpPr>
          <p:nvPr userDrawn="1"/>
        </p:nvSpPr>
        <p:spPr bwMode="auto">
          <a:xfrm>
            <a:off x="1336855" y="3202626"/>
            <a:ext cx="230415" cy="185554"/>
          </a:xfrm>
          <a:custGeom>
            <a:avLst/>
            <a:gdLst>
              <a:gd name="T0" fmla="*/ 470 w 497"/>
              <a:gd name="T1" fmla="*/ 124 h 400"/>
              <a:gd name="T2" fmla="*/ 470 w 497"/>
              <a:gd name="T3" fmla="*/ 124 h 400"/>
              <a:gd name="T4" fmla="*/ 26 w 497"/>
              <a:gd name="T5" fmla="*/ 124 h 400"/>
              <a:gd name="T6" fmla="*/ 0 w 497"/>
              <a:gd name="T7" fmla="*/ 151 h 400"/>
              <a:gd name="T8" fmla="*/ 18 w 497"/>
              <a:gd name="T9" fmla="*/ 372 h 400"/>
              <a:gd name="T10" fmla="*/ 44 w 497"/>
              <a:gd name="T11" fmla="*/ 399 h 400"/>
              <a:gd name="T12" fmla="*/ 452 w 497"/>
              <a:gd name="T13" fmla="*/ 399 h 400"/>
              <a:gd name="T14" fmla="*/ 479 w 497"/>
              <a:gd name="T15" fmla="*/ 372 h 400"/>
              <a:gd name="T16" fmla="*/ 496 w 497"/>
              <a:gd name="T17" fmla="*/ 151 h 400"/>
              <a:gd name="T18" fmla="*/ 470 w 497"/>
              <a:gd name="T19" fmla="*/ 124 h 400"/>
              <a:gd name="T20" fmla="*/ 461 w 497"/>
              <a:gd name="T21" fmla="*/ 71 h 400"/>
              <a:gd name="T22" fmla="*/ 461 w 497"/>
              <a:gd name="T23" fmla="*/ 71 h 400"/>
              <a:gd name="T24" fmla="*/ 426 w 497"/>
              <a:gd name="T25" fmla="*/ 53 h 400"/>
              <a:gd name="T26" fmla="*/ 257 w 497"/>
              <a:gd name="T27" fmla="*/ 53 h 400"/>
              <a:gd name="T28" fmla="*/ 213 w 497"/>
              <a:gd name="T29" fmla="*/ 36 h 400"/>
              <a:gd name="T30" fmla="*/ 204 w 497"/>
              <a:gd name="T31" fmla="*/ 18 h 400"/>
              <a:gd name="T32" fmla="*/ 160 w 497"/>
              <a:gd name="T33" fmla="*/ 0 h 400"/>
              <a:gd name="T34" fmla="*/ 79 w 497"/>
              <a:gd name="T35" fmla="*/ 0 h 400"/>
              <a:gd name="T36" fmla="*/ 44 w 497"/>
              <a:gd name="T37" fmla="*/ 27 h 400"/>
              <a:gd name="T38" fmla="*/ 44 w 497"/>
              <a:gd name="T39" fmla="*/ 89 h 400"/>
              <a:gd name="T40" fmla="*/ 461 w 497"/>
              <a:gd name="T41" fmla="*/ 89 h 400"/>
              <a:gd name="T42" fmla="*/ 461 w 497"/>
              <a:gd name="T43" fmla="*/ 7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00">
                <a:moveTo>
                  <a:pt x="470" y="124"/>
                </a:moveTo>
                <a:lnTo>
                  <a:pt x="470" y="124"/>
                </a:lnTo>
                <a:cubicBezTo>
                  <a:pt x="26" y="124"/>
                  <a:pt x="26" y="124"/>
                  <a:pt x="26" y="124"/>
                </a:cubicBezTo>
                <a:cubicBezTo>
                  <a:pt x="0" y="124"/>
                  <a:pt x="0" y="133"/>
                  <a:pt x="0" y="151"/>
                </a:cubicBezTo>
                <a:cubicBezTo>
                  <a:pt x="18" y="372"/>
                  <a:pt x="18" y="372"/>
                  <a:pt x="18" y="372"/>
                </a:cubicBezTo>
                <a:cubicBezTo>
                  <a:pt x="18" y="381"/>
                  <a:pt x="26" y="399"/>
                  <a:pt x="44" y="399"/>
                </a:cubicBezTo>
                <a:cubicBezTo>
                  <a:pt x="452" y="399"/>
                  <a:pt x="452" y="399"/>
                  <a:pt x="452" y="399"/>
                </a:cubicBezTo>
                <a:cubicBezTo>
                  <a:pt x="470" y="399"/>
                  <a:pt x="470" y="381"/>
                  <a:pt x="479" y="372"/>
                </a:cubicBezTo>
                <a:cubicBezTo>
                  <a:pt x="496" y="151"/>
                  <a:pt x="496" y="151"/>
                  <a:pt x="496" y="151"/>
                </a:cubicBezTo>
                <a:cubicBezTo>
                  <a:pt x="496" y="133"/>
                  <a:pt x="496" y="124"/>
                  <a:pt x="470" y="124"/>
                </a:cubicBezTo>
                <a:close/>
                <a:moveTo>
                  <a:pt x="461" y="71"/>
                </a:moveTo>
                <a:lnTo>
                  <a:pt x="461" y="71"/>
                </a:lnTo>
                <a:cubicBezTo>
                  <a:pt x="452" y="62"/>
                  <a:pt x="443" y="53"/>
                  <a:pt x="426" y="53"/>
                </a:cubicBezTo>
                <a:cubicBezTo>
                  <a:pt x="257" y="53"/>
                  <a:pt x="257" y="53"/>
                  <a:pt x="257" y="53"/>
                </a:cubicBezTo>
                <a:cubicBezTo>
                  <a:pt x="239" y="53"/>
                  <a:pt x="222" y="44"/>
                  <a:pt x="213" y="36"/>
                </a:cubicBezTo>
                <a:cubicBezTo>
                  <a:pt x="204" y="18"/>
                  <a:pt x="204" y="18"/>
                  <a:pt x="204" y="18"/>
                </a:cubicBezTo>
                <a:cubicBezTo>
                  <a:pt x="186" y="8"/>
                  <a:pt x="169" y="0"/>
                  <a:pt x="160" y="0"/>
                </a:cubicBezTo>
                <a:cubicBezTo>
                  <a:pt x="79" y="0"/>
                  <a:pt x="79" y="0"/>
                  <a:pt x="79" y="0"/>
                </a:cubicBezTo>
                <a:cubicBezTo>
                  <a:pt x="62" y="0"/>
                  <a:pt x="53" y="8"/>
                  <a:pt x="44" y="27"/>
                </a:cubicBezTo>
                <a:cubicBezTo>
                  <a:pt x="44" y="89"/>
                  <a:pt x="44" y="89"/>
                  <a:pt x="44" y="89"/>
                </a:cubicBezTo>
                <a:cubicBezTo>
                  <a:pt x="461" y="89"/>
                  <a:pt x="461" y="89"/>
                  <a:pt x="461" y="89"/>
                </a:cubicBezTo>
                <a:lnTo>
                  <a:pt x="461" y="71"/>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20" name="Freeform 139"/>
          <p:cNvSpPr>
            <a:spLocks noChangeArrowheads="1"/>
          </p:cNvSpPr>
          <p:nvPr userDrawn="1"/>
        </p:nvSpPr>
        <p:spPr bwMode="auto">
          <a:xfrm>
            <a:off x="4191494" y="3177512"/>
            <a:ext cx="230414" cy="185554"/>
          </a:xfrm>
          <a:custGeom>
            <a:avLst/>
            <a:gdLst>
              <a:gd name="T0" fmla="*/ 416 w 497"/>
              <a:gd name="T1" fmla="*/ 71 h 400"/>
              <a:gd name="T2" fmla="*/ 416 w 497"/>
              <a:gd name="T3" fmla="*/ 71 h 400"/>
              <a:gd name="T4" fmla="*/ 398 w 497"/>
              <a:gd name="T5" fmla="*/ 53 h 400"/>
              <a:gd name="T6" fmla="*/ 97 w 497"/>
              <a:gd name="T7" fmla="*/ 53 h 400"/>
              <a:gd name="T8" fmla="*/ 71 w 497"/>
              <a:gd name="T9" fmla="*/ 71 h 400"/>
              <a:gd name="T10" fmla="*/ 71 w 497"/>
              <a:gd name="T11" fmla="*/ 98 h 400"/>
              <a:gd name="T12" fmla="*/ 416 w 497"/>
              <a:gd name="T13" fmla="*/ 98 h 400"/>
              <a:gd name="T14" fmla="*/ 416 w 497"/>
              <a:gd name="T15" fmla="*/ 71 h 400"/>
              <a:gd name="T16" fmla="*/ 345 w 497"/>
              <a:gd name="T17" fmla="*/ 0 h 400"/>
              <a:gd name="T18" fmla="*/ 345 w 497"/>
              <a:gd name="T19" fmla="*/ 0 h 400"/>
              <a:gd name="T20" fmla="*/ 150 w 497"/>
              <a:gd name="T21" fmla="*/ 0 h 400"/>
              <a:gd name="T22" fmla="*/ 124 w 497"/>
              <a:gd name="T23" fmla="*/ 27 h 400"/>
              <a:gd name="T24" fmla="*/ 372 w 497"/>
              <a:gd name="T25" fmla="*/ 27 h 400"/>
              <a:gd name="T26" fmla="*/ 345 w 497"/>
              <a:gd name="T27" fmla="*/ 0 h 400"/>
              <a:gd name="T28" fmla="*/ 469 w 497"/>
              <a:gd name="T29" fmla="*/ 98 h 400"/>
              <a:gd name="T30" fmla="*/ 469 w 497"/>
              <a:gd name="T31" fmla="*/ 98 h 400"/>
              <a:gd name="T32" fmla="*/ 451 w 497"/>
              <a:gd name="T33" fmla="*/ 80 h 400"/>
              <a:gd name="T34" fmla="*/ 451 w 497"/>
              <a:gd name="T35" fmla="*/ 124 h 400"/>
              <a:gd name="T36" fmla="*/ 44 w 497"/>
              <a:gd name="T37" fmla="*/ 124 h 400"/>
              <a:gd name="T38" fmla="*/ 44 w 497"/>
              <a:gd name="T39" fmla="*/ 80 h 400"/>
              <a:gd name="T40" fmla="*/ 26 w 497"/>
              <a:gd name="T41" fmla="*/ 98 h 400"/>
              <a:gd name="T42" fmla="*/ 8 w 497"/>
              <a:gd name="T43" fmla="*/ 151 h 400"/>
              <a:gd name="T44" fmla="*/ 44 w 497"/>
              <a:gd name="T45" fmla="*/ 372 h 400"/>
              <a:gd name="T46" fmla="*/ 71 w 497"/>
              <a:gd name="T47" fmla="*/ 399 h 400"/>
              <a:gd name="T48" fmla="*/ 416 w 497"/>
              <a:gd name="T49" fmla="*/ 399 h 400"/>
              <a:gd name="T50" fmla="*/ 451 w 497"/>
              <a:gd name="T51" fmla="*/ 372 h 400"/>
              <a:gd name="T52" fmla="*/ 487 w 497"/>
              <a:gd name="T53" fmla="*/ 151 h 400"/>
              <a:gd name="T54" fmla="*/ 469 w 497"/>
              <a:gd name="T55" fmla="*/ 98 h 400"/>
              <a:gd name="T56" fmla="*/ 345 w 497"/>
              <a:gd name="T57" fmla="*/ 230 h 400"/>
              <a:gd name="T58" fmla="*/ 345 w 497"/>
              <a:gd name="T59" fmla="*/ 230 h 400"/>
              <a:gd name="T60" fmla="*/ 319 w 497"/>
              <a:gd name="T61" fmla="*/ 257 h 400"/>
              <a:gd name="T62" fmla="*/ 177 w 497"/>
              <a:gd name="T63" fmla="*/ 257 h 400"/>
              <a:gd name="T64" fmla="*/ 150 w 497"/>
              <a:gd name="T65" fmla="*/ 230 h 400"/>
              <a:gd name="T66" fmla="*/ 150 w 497"/>
              <a:gd name="T67" fmla="*/ 186 h 400"/>
              <a:gd name="T68" fmla="*/ 186 w 497"/>
              <a:gd name="T69" fmla="*/ 186 h 400"/>
              <a:gd name="T70" fmla="*/ 186 w 497"/>
              <a:gd name="T71" fmla="*/ 221 h 400"/>
              <a:gd name="T72" fmla="*/ 309 w 497"/>
              <a:gd name="T73" fmla="*/ 221 h 400"/>
              <a:gd name="T74" fmla="*/ 309 w 497"/>
              <a:gd name="T75" fmla="*/ 186 h 400"/>
              <a:gd name="T76" fmla="*/ 345 w 497"/>
              <a:gd name="T77" fmla="*/ 186 h 400"/>
              <a:gd name="T78" fmla="*/ 345 w 497"/>
              <a:gd name="T79" fmla="*/ 23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7" h="400">
                <a:moveTo>
                  <a:pt x="416" y="71"/>
                </a:moveTo>
                <a:lnTo>
                  <a:pt x="416" y="71"/>
                </a:lnTo>
                <a:cubicBezTo>
                  <a:pt x="416" y="53"/>
                  <a:pt x="398" y="53"/>
                  <a:pt x="398" y="53"/>
                </a:cubicBezTo>
                <a:cubicBezTo>
                  <a:pt x="97" y="53"/>
                  <a:pt x="97" y="53"/>
                  <a:pt x="97" y="53"/>
                </a:cubicBezTo>
                <a:cubicBezTo>
                  <a:pt x="97" y="53"/>
                  <a:pt x="71" y="53"/>
                  <a:pt x="71" y="71"/>
                </a:cubicBezTo>
                <a:cubicBezTo>
                  <a:pt x="71" y="98"/>
                  <a:pt x="71" y="98"/>
                  <a:pt x="71" y="98"/>
                </a:cubicBezTo>
                <a:cubicBezTo>
                  <a:pt x="416" y="98"/>
                  <a:pt x="416" y="98"/>
                  <a:pt x="416" y="98"/>
                </a:cubicBezTo>
                <a:lnTo>
                  <a:pt x="416" y="71"/>
                </a:lnTo>
                <a:close/>
                <a:moveTo>
                  <a:pt x="345" y="0"/>
                </a:moveTo>
                <a:lnTo>
                  <a:pt x="345" y="0"/>
                </a:lnTo>
                <a:cubicBezTo>
                  <a:pt x="150" y="0"/>
                  <a:pt x="150" y="0"/>
                  <a:pt x="150" y="0"/>
                </a:cubicBezTo>
                <a:cubicBezTo>
                  <a:pt x="150" y="0"/>
                  <a:pt x="124" y="0"/>
                  <a:pt x="124" y="27"/>
                </a:cubicBezTo>
                <a:cubicBezTo>
                  <a:pt x="372" y="27"/>
                  <a:pt x="372" y="27"/>
                  <a:pt x="372" y="27"/>
                </a:cubicBezTo>
                <a:cubicBezTo>
                  <a:pt x="372" y="0"/>
                  <a:pt x="345" y="0"/>
                  <a:pt x="345" y="0"/>
                </a:cubicBezTo>
                <a:close/>
                <a:moveTo>
                  <a:pt x="469" y="98"/>
                </a:moveTo>
                <a:lnTo>
                  <a:pt x="469" y="98"/>
                </a:lnTo>
                <a:cubicBezTo>
                  <a:pt x="451" y="80"/>
                  <a:pt x="451" y="80"/>
                  <a:pt x="451" y="80"/>
                </a:cubicBezTo>
                <a:cubicBezTo>
                  <a:pt x="451" y="124"/>
                  <a:pt x="451" y="124"/>
                  <a:pt x="451" y="124"/>
                </a:cubicBezTo>
                <a:cubicBezTo>
                  <a:pt x="44" y="124"/>
                  <a:pt x="44" y="124"/>
                  <a:pt x="44" y="124"/>
                </a:cubicBezTo>
                <a:cubicBezTo>
                  <a:pt x="44" y="80"/>
                  <a:pt x="44" y="80"/>
                  <a:pt x="44" y="80"/>
                </a:cubicBezTo>
                <a:cubicBezTo>
                  <a:pt x="44" y="80"/>
                  <a:pt x="44" y="80"/>
                  <a:pt x="26" y="98"/>
                </a:cubicBezTo>
                <a:cubicBezTo>
                  <a:pt x="8" y="115"/>
                  <a:pt x="0" y="115"/>
                  <a:pt x="8" y="151"/>
                </a:cubicBezTo>
                <a:cubicBezTo>
                  <a:pt x="8" y="177"/>
                  <a:pt x="44" y="346"/>
                  <a:pt x="44" y="372"/>
                </a:cubicBezTo>
                <a:cubicBezTo>
                  <a:pt x="53" y="399"/>
                  <a:pt x="71" y="399"/>
                  <a:pt x="71" y="399"/>
                </a:cubicBezTo>
                <a:cubicBezTo>
                  <a:pt x="416" y="399"/>
                  <a:pt x="416" y="399"/>
                  <a:pt x="416" y="399"/>
                </a:cubicBezTo>
                <a:cubicBezTo>
                  <a:pt x="416" y="399"/>
                  <a:pt x="443" y="399"/>
                  <a:pt x="451" y="372"/>
                </a:cubicBezTo>
                <a:cubicBezTo>
                  <a:pt x="451" y="346"/>
                  <a:pt x="487" y="177"/>
                  <a:pt x="487" y="151"/>
                </a:cubicBezTo>
                <a:cubicBezTo>
                  <a:pt x="496" y="115"/>
                  <a:pt x="487" y="115"/>
                  <a:pt x="469" y="98"/>
                </a:cubicBezTo>
                <a:close/>
                <a:moveTo>
                  <a:pt x="345" y="230"/>
                </a:moveTo>
                <a:lnTo>
                  <a:pt x="345" y="230"/>
                </a:lnTo>
                <a:cubicBezTo>
                  <a:pt x="345" y="230"/>
                  <a:pt x="345" y="257"/>
                  <a:pt x="319" y="257"/>
                </a:cubicBezTo>
                <a:cubicBezTo>
                  <a:pt x="177" y="257"/>
                  <a:pt x="177" y="257"/>
                  <a:pt x="177" y="257"/>
                </a:cubicBezTo>
                <a:cubicBezTo>
                  <a:pt x="150" y="257"/>
                  <a:pt x="150" y="230"/>
                  <a:pt x="150" y="230"/>
                </a:cubicBezTo>
                <a:cubicBezTo>
                  <a:pt x="150" y="186"/>
                  <a:pt x="150" y="186"/>
                  <a:pt x="150" y="186"/>
                </a:cubicBezTo>
                <a:cubicBezTo>
                  <a:pt x="186" y="186"/>
                  <a:pt x="186" y="186"/>
                  <a:pt x="186" y="186"/>
                </a:cubicBezTo>
                <a:cubicBezTo>
                  <a:pt x="186" y="221"/>
                  <a:pt x="186" y="221"/>
                  <a:pt x="186" y="221"/>
                </a:cubicBezTo>
                <a:cubicBezTo>
                  <a:pt x="309" y="221"/>
                  <a:pt x="309" y="221"/>
                  <a:pt x="309" y="221"/>
                </a:cubicBezTo>
                <a:cubicBezTo>
                  <a:pt x="309" y="186"/>
                  <a:pt x="309" y="186"/>
                  <a:pt x="309" y="186"/>
                </a:cubicBezTo>
                <a:cubicBezTo>
                  <a:pt x="345" y="186"/>
                  <a:pt x="345" y="186"/>
                  <a:pt x="345" y="186"/>
                </a:cubicBezTo>
                <a:lnTo>
                  <a:pt x="345" y="230"/>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21" name="Freeform 142"/>
          <p:cNvSpPr>
            <a:spLocks noChangeArrowheads="1"/>
          </p:cNvSpPr>
          <p:nvPr userDrawn="1"/>
        </p:nvSpPr>
        <p:spPr bwMode="auto">
          <a:xfrm>
            <a:off x="827201" y="4536701"/>
            <a:ext cx="173321" cy="222257"/>
          </a:xfrm>
          <a:custGeom>
            <a:avLst/>
            <a:gdLst>
              <a:gd name="T0" fmla="*/ 18 w 373"/>
              <a:gd name="T1" fmla="*/ 187 h 480"/>
              <a:gd name="T2" fmla="*/ 18 w 373"/>
              <a:gd name="T3" fmla="*/ 187 h 480"/>
              <a:gd name="T4" fmla="*/ 53 w 373"/>
              <a:gd name="T5" fmla="*/ 435 h 480"/>
              <a:gd name="T6" fmla="*/ 186 w 373"/>
              <a:gd name="T7" fmla="*/ 479 h 480"/>
              <a:gd name="T8" fmla="*/ 319 w 373"/>
              <a:gd name="T9" fmla="*/ 435 h 480"/>
              <a:gd name="T10" fmla="*/ 354 w 373"/>
              <a:gd name="T11" fmla="*/ 187 h 480"/>
              <a:gd name="T12" fmla="*/ 186 w 373"/>
              <a:gd name="T13" fmla="*/ 222 h 480"/>
              <a:gd name="T14" fmla="*/ 18 w 373"/>
              <a:gd name="T15" fmla="*/ 187 h 480"/>
              <a:gd name="T16" fmla="*/ 266 w 373"/>
              <a:gd name="T17" fmla="*/ 45 h 480"/>
              <a:gd name="T18" fmla="*/ 266 w 373"/>
              <a:gd name="T19" fmla="*/ 45 h 480"/>
              <a:gd name="T20" fmla="*/ 239 w 373"/>
              <a:gd name="T21" fmla="*/ 18 h 480"/>
              <a:gd name="T22" fmla="*/ 212 w 373"/>
              <a:gd name="T23" fmla="*/ 0 h 480"/>
              <a:gd name="T24" fmla="*/ 159 w 373"/>
              <a:gd name="T25" fmla="*/ 0 h 480"/>
              <a:gd name="T26" fmla="*/ 133 w 373"/>
              <a:gd name="T27" fmla="*/ 18 h 480"/>
              <a:gd name="T28" fmla="*/ 106 w 373"/>
              <a:gd name="T29" fmla="*/ 45 h 480"/>
              <a:gd name="T30" fmla="*/ 0 w 373"/>
              <a:gd name="T31" fmla="*/ 107 h 480"/>
              <a:gd name="T32" fmla="*/ 0 w 373"/>
              <a:gd name="T33" fmla="*/ 107 h 480"/>
              <a:gd name="T34" fmla="*/ 186 w 373"/>
              <a:gd name="T35" fmla="*/ 178 h 480"/>
              <a:gd name="T36" fmla="*/ 372 w 373"/>
              <a:gd name="T37" fmla="*/ 107 h 480"/>
              <a:gd name="T38" fmla="*/ 372 w 373"/>
              <a:gd name="T39" fmla="*/ 107 h 480"/>
              <a:gd name="T40" fmla="*/ 266 w 373"/>
              <a:gd name="T41" fmla="*/ 45 h 480"/>
              <a:gd name="T42" fmla="*/ 239 w 373"/>
              <a:gd name="T43" fmla="*/ 98 h 480"/>
              <a:gd name="T44" fmla="*/ 239 w 373"/>
              <a:gd name="T45" fmla="*/ 98 h 480"/>
              <a:gd name="T46" fmla="*/ 203 w 373"/>
              <a:gd name="T47" fmla="*/ 63 h 480"/>
              <a:gd name="T48" fmla="*/ 168 w 373"/>
              <a:gd name="T49" fmla="*/ 63 h 480"/>
              <a:gd name="T50" fmla="*/ 133 w 373"/>
              <a:gd name="T51" fmla="*/ 98 h 480"/>
              <a:gd name="T52" fmla="*/ 88 w 373"/>
              <a:gd name="T53" fmla="*/ 98 h 480"/>
              <a:gd name="T54" fmla="*/ 141 w 373"/>
              <a:gd name="T55" fmla="*/ 36 h 480"/>
              <a:gd name="T56" fmla="*/ 159 w 373"/>
              <a:gd name="T57" fmla="*/ 28 h 480"/>
              <a:gd name="T58" fmla="*/ 212 w 373"/>
              <a:gd name="T59" fmla="*/ 28 h 480"/>
              <a:gd name="T60" fmla="*/ 231 w 373"/>
              <a:gd name="T61" fmla="*/ 36 h 480"/>
              <a:gd name="T62" fmla="*/ 284 w 373"/>
              <a:gd name="T63" fmla="*/ 98 h 480"/>
              <a:gd name="T64" fmla="*/ 239 w 373"/>
              <a:gd name="T65" fmla="*/ 9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3" h="480">
                <a:moveTo>
                  <a:pt x="18" y="187"/>
                </a:moveTo>
                <a:lnTo>
                  <a:pt x="18" y="187"/>
                </a:lnTo>
                <a:cubicBezTo>
                  <a:pt x="53" y="435"/>
                  <a:pt x="53" y="435"/>
                  <a:pt x="53" y="435"/>
                </a:cubicBezTo>
                <a:cubicBezTo>
                  <a:pt x="53" y="444"/>
                  <a:pt x="106" y="479"/>
                  <a:pt x="186" y="479"/>
                </a:cubicBezTo>
                <a:cubicBezTo>
                  <a:pt x="266" y="479"/>
                  <a:pt x="319" y="444"/>
                  <a:pt x="319" y="435"/>
                </a:cubicBezTo>
                <a:cubicBezTo>
                  <a:pt x="354" y="187"/>
                  <a:pt x="354" y="187"/>
                  <a:pt x="354" y="187"/>
                </a:cubicBezTo>
                <a:cubicBezTo>
                  <a:pt x="310" y="213"/>
                  <a:pt x="247" y="222"/>
                  <a:pt x="186" y="222"/>
                </a:cubicBezTo>
                <a:cubicBezTo>
                  <a:pt x="124" y="222"/>
                  <a:pt x="62" y="213"/>
                  <a:pt x="18" y="187"/>
                </a:cubicBezTo>
                <a:close/>
                <a:moveTo>
                  <a:pt x="266" y="45"/>
                </a:moveTo>
                <a:lnTo>
                  <a:pt x="266" y="45"/>
                </a:lnTo>
                <a:cubicBezTo>
                  <a:pt x="239" y="18"/>
                  <a:pt x="239" y="18"/>
                  <a:pt x="239" y="18"/>
                </a:cubicBezTo>
                <a:cubicBezTo>
                  <a:pt x="239" y="9"/>
                  <a:pt x="231" y="0"/>
                  <a:pt x="212" y="0"/>
                </a:cubicBezTo>
                <a:cubicBezTo>
                  <a:pt x="159" y="0"/>
                  <a:pt x="159" y="0"/>
                  <a:pt x="159" y="0"/>
                </a:cubicBezTo>
                <a:cubicBezTo>
                  <a:pt x="141" y="0"/>
                  <a:pt x="133" y="9"/>
                  <a:pt x="133" y="18"/>
                </a:cubicBezTo>
                <a:cubicBezTo>
                  <a:pt x="106" y="45"/>
                  <a:pt x="106" y="45"/>
                  <a:pt x="106" y="45"/>
                </a:cubicBezTo>
                <a:cubicBezTo>
                  <a:pt x="44" y="53"/>
                  <a:pt x="0" y="81"/>
                  <a:pt x="0" y="107"/>
                </a:cubicBezTo>
                <a:lnTo>
                  <a:pt x="0" y="107"/>
                </a:lnTo>
                <a:cubicBezTo>
                  <a:pt x="0" y="151"/>
                  <a:pt x="80" y="178"/>
                  <a:pt x="186" y="178"/>
                </a:cubicBezTo>
                <a:cubicBezTo>
                  <a:pt x="292" y="178"/>
                  <a:pt x="372" y="151"/>
                  <a:pt x="372" y="107"/>
                </a:cubicBezTo>
                <a:lnTo>
                  <a:pt x="372" y="107"/>
                </a:lnTo>
                <a:cubicBezTo>
                  <a:pt x="372" y="81"/>
                  <a:pt x="328" y="53"/>
                  <a:pt x="266" y="45"/>
                </a:cubicBezTo>
                <a:close/>
                <a:moveTo>
                  <a:pt x="239" y="98"/>
                </a:moveTo>
                <a:lnTo>
                  <a:pt x="239" y="98"/>
                </a:lnTo>
                <a:cubicBezTo>
                  <a:pt x="203" y="63"/>
                  <a:pt x="203" y="63"/>
                  <a:pt x="203" y="63"/>
                </a:cubicBezTo>
                <a:cubicBezTo>
                  <a:pt x="168" y="63"/>
                  <a:pt x="168" y="63"/>
                  <a:pt x="168" y="63"/>
                </a:cubicBezTo>
                <a:cubicBezTo>
                  <a:pt x="133" y="98"/>
                  <a:pt x="133" y="98"/>
                  <a:pt x="133" y="98"/>
                </a:cubicBezTo>
                <a:cubicBezTo>
                  <a:pt x="88" y="98"/>
                  <a:pt x="88" y="98"/>
                  <a:pt x="88" y="98"/>
                </a:cubicBezTo>
                <a:cubicBezTo>
                  <a:pt x="88" y="98"/>
                  <a:pt x="141" y="45"/>
                  <a:pt x="141" y="36"/>
                </a:cubicBezTo>
                <a:cubicBezTo>
                  <a:pt x="150" y="28"/>
                  <a:pt x="150" y="28"/>
                  <a:pt x="159" y="28"/>
                </a:cubicBezTo>
                <a:cubicBezTo>
                  <a:pt x="212" y="28"/>
                  <a:pt x="212" y="28"/>
                  <a:pt x="212" y="28"/>
                </a:cubicBezTo>
                <a:cubicBezTo>
                  <a:pt x="222" y="28"/>
                  <a:pt x="222" y="28"/>
                  <a:pt x="231" y="36"/>
                </a:cubicBezTo>
                <a:cubicBezTo>
                  <a:pt x="231" y="45"/>
                  <a:pt x="284" y="98"/>
                  <a:pt x="284" y="98"/>
                </a:cubicBezTo>
                <a:lnTo>
                  <a:pt x="239" y="98"/>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22" name="Freeform 143"/>
          <p:cNvSpPr>
            <a:spLocks noChangeArrowheads="1"/>
          </p:cNvSpPr>
          <p:nvPr userDrawn="1"/>
        </p:nvSpPr>
        <p:spPr bwMode="auto">
          <a:xfrm>
            <a:off x="2267393" y="5013398"/>
            <a:ext cx="181476" cy="185554"/>
          </a:xfrm>
          <a:custGeom>
            <a:avLst/>
            <a:gdLst>
              <a:gd name="T0" fmla="*/ 328 w 391"/>
              <a:gd name="T1" fmla="*/ 0 h 400"/>
              <a:gd name="T2" fmla="*/ 328 w 391"/>
              <a:gd name="T3" fmla="*/ 0 h 400"/>
              <a:gd name="T4" fmla="*/ 44 w 391"/>
              <a:gd name="T5" fmla="*/ 0 h 400"/>
              <a:gd name="T6" fmla="*/ 0 w 391"/>
              <a:gd name="T7" fmla="*/ 53 h 400"/>
              <a:gd name="T8" fmla="*/ 0 w 391"/>
              <a:gd name="T9" fmla="*/ 346 h 400"/>
              <a:gd name="T10" fmla="*/ 44 w 391"/>
              <a:gd name="T11" fmla="*/ 399 h 400"/>
              <a:gd name="T12" fmla="*/ 346 w 391"/>
              <a:gd name="T13" fmla="*/ 399 h 400"/>
              <a:gd name="T14" fmla="*/ 390 w 391"/>
              <a:gd name="T15" fmla="*/ 346 h 400"/>
              <a:gd name="T16" fmla="*/ 390 w 391"/>
              <a:gd name="T17" fmla="*/ 80 h 400"/>
              <a:gd name="T18" fmla="*/ 328 w 391"/>
              <a:gd name="T19" fmla="*/ 0 h 400"/>
              <a:gd name="T20" fmla="*/ 292 w 391"/>
              <a:gd name="T21" fmla="*/ 151 h 400"/>
              <a:gd name="T22" fmla="*/ 292 w 391"/>
              <a:gd name="T23" fmla="*/ 151 h 400"/>
              <a:gd name="T24" fmla="*/ 266 w 391"/>
              <a:gd name="T25" fmla="*/ 177 h 400"/>
              <a:gd name="T26" fmla="*/ 124 w 391"/>
              <a:gd name="T27" fmla="*/ 177 h 400"/>
              <a:gd name="T28" fmla="*/ 98 w 391"/>
              <a:gd name="T29" fmla="*/ 151 h 400"/>
              <a:gd name="T30" fmla="*/ 98 w 391"/>
              <a:gd name="T31" fmla="*/ 27 h 400"/>
              <a:gd name="T32" fmla="*/ 292 w 391"/>
              <a:gd name="T33" fmla="*/ 27 h 400"/>
              <a:gd name="T34" fmla="*/ 292 w 391"/>
              <a:gd name="T35" fmla="*/ 151 h 400"/>
              <a:gd name="T36" fmla="*/ 266 w 391"/>
              <a:gd name="T37" fmla="*/ 53 h 400"/>
              <a:gd name="T38" fmla="*/ 266 w 391"/>
              <a:gd name="T39" fmla="*/ 53 h 400"/>
              <a:gd name="T40" fmla="*/ 222 w 391"/>
              <a:gd name="T41" fmla="*/ 53 h 400"/>
              <a:gd name="T42" fmla="*/ 222 w 391"/>
              <a:gd name="T43" fmla="*/ 151 h 400"/>
              <a:gd name="T44" fmla="*/ 266 w 391"/>
              <a:gd name="T45" fmla="*/ 151 h 400"/>
              <a:gd name="T46" fmla="*/ 266 w 391"/>
              <a:gd name="T47" fmla="*/ 5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400">
                <a:moveTo>
                  <a:pt x="328" y="0"/>
                </a:moveTo>
                <a:lnTo>
                  <a:pt x="328" y="0"/>
                </a:lnTo>
                <a:cubicBezTo>
                  <a:pt x="44" y="0"/>
                  <a:pt x="44" y="0"/>
                  <a:pt x="44" y="0"/>
                </a:cubicBezTo>
                <a:cubicBezTo>
                  <a:pt x="18" y="0"/>
                  <a:pt x="0" y="18"/>
                  <a:pt x="0" y="53"/>
                </a:cubicBezTo>
                <a:cubicBezTo>
                  <a:pt x="0" y="346"/>
                  <a:pt x="0" y="346"/>
                  <a:pt x="0" y="346"/>
                </a:cubicBezTo>
                <a:cubicBezTo>
                  <a:pt x="0" y="372"/>
                  <a:pt x="18" y="399"/>
                  <a:pt x="44" y="399"/>
                </a:cubicBezTo>
                <a:cubicBezTo>
                  <a:pt x="346" y="399"/>
                  <a:pt x="346" y="399"/>
                  <a:pt x="346" y="399"/>
                </a:cubicBezTo>
                <a:cubicBezTo>
                  <a:pt x="373" y="399"/>
                  <a:pt x="390" y="372"/>
                  <a:pt x="390" y="346"/>
                </a:cubicBezTo>
                <a:cubicBezTo>
                  <a:pt x="390" y="80"/>
                  <a:pt x="390" y="80"/>
                  <a:pt x="390" y="80"/>
                </a:cubicBezTo>
                <a:lnTo>
                  <a:pt x="328" y="0"/>
                </a:lnTo>
                <a:close/>
                <a:moveTo>
                  <a:pt x="292" y="151"/>
                </a:moveTo>
                <a:lnTo>
                  <a:pt x="292" y="151"/>
                </a:lnTo>
                <a:cubicBezTo>
                  <a:pt x="292" y="159"/>
                  <a:pt x="284" y="177"/>
                  <a:pt x="266" y="177"/>
                </a:cubicBezTo>
                <a:cubicBezTo>
                  <a:pt x="124" y="177"/>
                  <a:pt x="124" y="177"/>
                  <a:pt x="124" y="177"/>
                </a:cubicBezTo>
                <a:cubicBezTo>
                  <a:pt x="107" y="177"/>
                  <a:pt x="98" y="159"/>
                  <a:pt x="98" y="151"/>
                </a:cubicBezTo>
                <a:cubicBezTo>
                  <a:pt x="98" y="27"/>
                  <a:pt x="98" y="27"/>
                  <a:pt x="98" y="27"/>
                </a:cubicBezTo>
                <a:cubicBezTo>
                  <a:pt x="292" y="27"/>
                  <a:pt x="292" y="27"/>
                  <a:pt x="292" y="27"/>
                </a:cubicBezTo>
                <a:lnTo>
                  <a:pt x="292" y="151"/>
                </a:lnTo>
                <a:close/>
                <a:moveTo>
                  <a:pt x="266" y="53"/>
                </a:moveTo>
                <a:lnTo>
                  <a:pt x="266" y="53"/>
                </a:lnTo>
                <a:cubicBezTo>
                  <a:pt x="222" y="53"/>
                  <a:pt x="222" y="53"/>
                  <a:pt x="222" y="53"/>
                </a:cubicBezTo>
                <a:cubicBezTo>
                  <a:pt x="222" y="151"/>
                  <a:pt x="222" y="151"/>
                  <a:pt x="222" y="151"/>
                </a:cubicBezTo>
                <a:cubicBezTo>
                  <a:pt x="266" y="151"/>
                  <a:pt x="266" y="151"/>
                  <a:pt x="266" y="151"/>
                </a:cubicBezTo>
                <a:lnTo>
                  <a:pt x="266" y="53"/>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23" name="Freeform 147"/>
          <p:cNvSpPr>
            <a:spLocks noChangeArrowheads="1"/>
          </p:cNvSpPr>
          <p:nvPr userDrawn="1"/>
        </p:nvSpPr>
        <p:spPr bwMode="auto">
          <a:xfrm>
            <a:off x="1325345" y="5009319"/>
            <a:ext cx="230414" cy="193711"/>
          </a:xfrm>
          <a:custGeom>
            <a:avLst/>
            <a:gdLst>
              <a:gd name="T0" fmla="*/ 249 w 498"/>
              <a:gd name="T1" fmla="*/ 0 h 418"/>
              <a:gd name="T2" fmla="*/ 249 w 498"/>
              <a:gd name="T3" fmla="*/ 0 h 418"/>
              <a:gd name="T4" fmla="*/ 115 w 498"/>
              <a:gd name="T5" fmla="*/ 115 h 418"/>
              <a:gd name="T6" fmla="*/ 204 w 498"/>
              <a:gd name="T7" fmla="*/ 115 h 418"/>
              <a:gd name="T8" fmla="*/ 204 w 498"/>
              <a:gd name="T9" fmla="*/ 248 h 418"/>
              <a:gd name="T10" fmla="*/ 293 w 498"/>
              <a:gd name="T11" fmla="*/ 248 h 418"/>
              <a:gd name="T12" fmla="*/ 293 w 498"/>
              <a:gd name="T13" fmla="*/ 115 h 418"/>
              <a:gd name="T14" fmla="*/ 381 w 498"/>
              <a:gd name="T15" fmla="*/ 115 h 418"/>
              <a:gd name="T16" fmla="*/ 249 w 498"/>
              <a:gd name="T17" fmla="*/ 0 h 418"/>
              <a:gd name="T18" fmla="*/ 478 w 498"/>
              <a:gd name="T19" fmla="*/ 283 h 418"/>
              <a:gd name="T20" fmla="*/ 478 w 498"/>
              <a:gd name="T21" fmla="*/ 283 h 418"/>
              <a:gd name="T22" fmla="*/ 399 w 498"/>
              <a:gd name="T23" fmla="*/ 230 h 418"/>
              <a:gd name="T24" fmla="*/ 355 w 498"/>
              <a:gd name="T25" fmla="*/ 230 h 418"/>
              <a:gd name="T26" fmla="*/ 434 w 498"/>
              <a:gd name="T27" fmla="*/ 292 h 418"/>
              <a:gd name="T28" fmla="*/ 346 w 498"/>
              <a:gd name="T29" fmla="*/ 292 h 418"/>
              <a:gd name="T30" fmla="*/ 346 w 498"/>
              <a:gd name="T31" fmla="*/ 301 h 418"/>
              <a:gd name="T32" fmla="*/ 319 w 498"/>
              <a:gd name="T33" fmla="*/ 355 h 418"/>
              <a:gd name="T34" fmla="*/ 178 w 498"/>
              <a:gd name="T35" fmla="*/ 355 h 418"/>
              <a:gd name="T36" fmla="*/ 151 w 498"/>
              <a:gd name="T37" fmla="*/ 301 h 418"/>
              <a:gd name="T38" fmla="*/ 151 w 498"/>
              <a:gd name="T39" fmla="*/ 292 h 418"/>
              <a:gd name="T40" fmla="*/ 62 w 498"/>
              <a:gd name="T41" fmla="*/ 292 h 418"/>
              <a:gd name="T42" fmla="*/ 142 w 498"/>
              <a:gd name="T43" fmla="*/ 230 h 418"/>
              <a:gd name="T44" fmla="*/ 98 w 498"/>
              <a:gd name="T45" fmla="*/ 230 h 418"/>
              <a:gd name="T46" fmla="*/ 18 w 498"/>
              <a:gd name="T47" fmla="*/ 283 h 418"/>
              <a:gd name="T48" fmla="*/ 0 w 498"/>
              <a:gd name="T49" fmla="*/ 320 h 418"/>
              <a:gd name="T50" fmla="*/ 18 w 498"/>
              <a:gd name="T51" fmla="*/ 399 h 418"/>
              <a:gd name="T52" fmla="*/ 45 w 498"/>
              <a:gd name="T53" fmla="*/ 417 h 418"/>
              <a:gd name="T54" fmla="*/ 452 w 498"/>
              <a:gd name="T55" fmla="*/ 417 h 418"/>
              <a:gd name="T56" fmla="*/ 478 w 498"/>
              <a:gd name="T57" fmla="*/ 399 h 418"/>
              <a:gd name="T58" fmla="*/ 497 w 498"/>
              <a:gd name="T59" fmla="*/ 320 h 418"/>
              <a:gd name="T60" fmla="*/ 478 w 498"/>
              <a:gd name="T61" fmla="*/ 28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8" h="418">
                <a:moveTo>
                  <a:pt x="249" y="0"/>
                </a:moveTo>
                <a:lnTo>
                  <a:pt x="249" y="0"/>
                </a:lnTo>
                <a:cubicBezTo>
                  <a:pt x="115" y="115"/>
                  <a:pt x="115" y="115"/>
                  <a:pt x="115" y="115"/>
                </a:cubicBezTo>
                <a:cubicBezTo>
                  <a:pt x="204" y="115"/>
                  <a:pt x="204" y="115"/>
                  <a:pt x="204" y="115"/>
                </a:cubicBezTo>
                <a:cubicBezTo>
                  <a:pt x="204" y="248"/>
                  <a:pt x="204" y="248"/>
                  <a:pt x="204" y="248"/>
                </a:cubicBezTo>
                <a:cubicBezTo>
                  <a:pt x="293" y="248"/>
                  <a:pt x="293" y="248"/>
                  <a:pt x="293" y="248"/>
                </a:cubicBezTo>
                <a:cubicBezTo>
                  <a:pt x="293" y="115"/>
                  <a:pt x="293" y="115"/>
                  <a:pt x="293" y="115"/>
                </a:cubicBezTo>
                <a:cubicBezTo>
                  <a:pt x="381" y="115"/>
                  <a:pt x="381" y="115"/>
                  <a:pt x="381" y="115"/>
                </a:cubicBezTo>
                <a:lnTo>
                  <a:pt x="249" y="0"/>
                </a:lnTo>
                <a:close/>
                <a:moveTo>
                  <a:pt x="478" y="283"/>
                </a:moveTo>
                <a:lnTo>
                  <a:pt x="478" y="283"/>
                </a:lnTo>
                <a:cubicBezTo>
                  <a:pt x="399" y="230"/>
                  <a:pt x="399" y="230"/>
                  <a:pt x="399" y="230"/>
                </a:cubicBezTo>
                <a:cubicBezTo>
                  <a:pt x="355" y="230"/>
                  <a:pt x="355" y="230"/>
                  <a:pt x="355" y="230"/>
                </a:cubicBezTo>
                <a:cubicBezTo>
                  <a:pt x="434" y="292"/>
                  <a:pt x="434" y="292"/>
                  <a:pt x="434" y="292"/>
                </a:cubicBezTo>
                <a:cubicBezTo>
                  <a:pt x="346" y="292"/>
                  <a:pt x="346" y="292"/>
                  <a:pt x="346" y="292"/>
                </a:cubicBezTo>
                <a:cubicBezTo>
                  <a:pt x="346" y="292"/>
                  <a:pt x="346" y="292"/>
                  <a:pt x="346" y="301"/>
                </a:cubicBezTo>
                <a:cubicBezTo>
                  <a:pt x="319" y="355"/>
                  <a:pt x="319" y="355"/>
                  <a:pt x="319" y="355"/>
                </a:cubicBezTo>
                <a:cubicBezTo>
                  <a:pt x="178" y="355"/>
                  <a:pt x="178" y="355"/>
                  <a:pt x="178" y="355"/>
                </a:cubicBezTo>
                <a:cubicBezTo>
                  <a:pt x="151" y="301"/>
                  <a:pt x="151" y="301"/>
                  <a:pt x="151" y="301"/>
                </a:cubicBezTo>
                <a:cubicBezTo>
                  <a:pt x="151" y="292"/>
                  <a:pt x="151" y="292"/>
                  <a:pt x="151" y="292"/>
                </a:cubicBezTo>
                <a:cubicBezTo>
                  <a:pt x="62" y="292"/>
                  <a:pt x="62" y="292"/>
                  <a:pt x="62" y="292"/>
                </a:cubicBezTo>
                <a:cubicBezTo>
                  <a:pt x="142" y="230"/>
                  <a:pt x="142" y="230"/>
                  <a:pt x="142" y="230"/>
                </a:cubicBezTo>
                <a:cubicBezTo>
                  <a:pt x="98" y="230"/>
                  <a:pt x="98" y="230"/>
                  <a:pt x="98" y="230"/>
                </a:cubicBezTo>
                <a:cubicBezTo>
                  <a:pt x="18" y="283"/>
                  <a:pt x="18" y="283"/>
                  <a:pt x="18" y="283"/>
                </a:cubicBezTo>
                <a:cubicBezTo>
                  <a:pt x="9" y="292"/>
                  <a:pt x="0" y="301"/>
                  <a:pt x="0" y="320"/>
                </a:cubicBezTo>
                <a:cubicBezTo>
                  <a:pt x="18" y="399"/>
                  <a:pt x="18" y="399"/>
                  <a:pt x="18" y="399"/>
                </a:cubicBezTo>
                <a:cubicBezTo>
                  <a:pt x="18" y="408"/>
                  <a:pt x="36" y="417"/>
                  <a:pt x="45" y="417"/>
                </a:cubicBezTo>
                <a:cubicBezTo>
                  <a:pt x="452" y="417"/>
                  <a:pt x="452" y="417"/>
                  <a:pt x="452" y="417"/>
                </a:cubicBezTo>
                <a:cubicBezTo>
                  <a:pt x="461" y="417"/>
                  <a:pt x="478" y="408"/>
                  <a:pt x="478" y="399"/>
                </a:cubicBezTo>
                <a:cubicBezTo>
                  <a:pt x="497" y="320"/>
                  <a:pt x="497" y="320"/>
                  <a:pt x="497" y="320"/>
                </a:cubicBezTo>
                <a:cubicBezTo>
                  <a:pt x="497" y="301"/>
                  <a:pt x="487" y="292"/>
                  <a:pt x="478" y="283"/>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24" name="Freeform 148"/>
          <p:cNvSpPr>
            <a:spLocks noChangeArrowheads="1"/>
          </p:cNvSpPr>
          <p:nvPr userDrawn="1"/>
        </p:nvSpPr>
        <p:spPr bwMode="auto">
          <a:xfrm>
            <a:off x="1784134" y="5009319"/>
            <a:ext cx="230415" cy="193711"/>
          </a:xfrm>
          <a:custGeom>
            <a:avLst/>
            <a:gdLst>
              <a:gd name="T0" fmla="*/ 479 w 497"/>
              <a:gd name="T1" fmla="*/ 283 h 418"/>
              <a:gd name="T2" fmla="*/ 479 w 497"/>
              <a:gd name="T3" fmla="*/ 283 h 418"/>
              <a:gd name="T4" fmla="*/ 398 w 497"/>
              <a:gd name="T5" fmla="*/ 230 h 418"/>
              <a:gd name="T6" fmla="*/ 354 w 497"/>
              <a:gd name="T7" fmla="*/ 230 h 418"/>
              <a:gd name="T8" fmla="*/ 434 w 497"/>
              <a:gd name="T9" fmla="*/ 292 h 418"/>
              <a:gd name="T10" fmla="*/ 345 w 497"/>
              <a:gd name="T11" fmla="*/ 292 h 418"/>
              <a:gd name="T12" fmla="*/ 345 w 497"/>
              <a:gd name="T13" fmla="*/ 301 h 418"/>
              <a:gd name="T14" fmla="*/ 319 w 497"/>
              <a:gd name="T15" fmla="*/ 355 h 418"/>
              <a:gd name="T16" fmla="*/ 177 w 497"/>
              <a:gd name="T17" fmla="*/ 355 h 418"/>
              <a:gd name="T18" fmla="*/ 151 w 497"/>
              <a:gd name="T19" fmla="*/ 301 h 418"/>
              <a:gd name="T20" fmla="*/ 151 w 497"/>
              <a:gd name="T21" fmla="*/ 292 h 418"/>
              <a:gd name="T22" fmla="*/ 62 w 497"/>
              <a:gd name="T23" fmla="*/ 292 h 418"/>
              <a:gd name="T24" fmla="*/ 141 w 497"/>
              <a:gd name="T25" fmla="*/ 230 h 418"/>
              <a:gd name="T26" fmla="*/ 97 w 497"/>
              <a:gd name="T27" fmla="*/ 230 h 418"/>
              <a:gd name="T28" fmla="*/ 17 w 497"/>
              <a:gd name="T29" fmla="*/ 283 h 418"/>
              <a:gd name="T30" fmla="*/ 0 w 497"/>
              <a:gd name="T31" fmla="*/ 320 h 418"/>
              <a:gd name="T32" fmla="*/ 17 w 497"/>
              <a:gd name="T33" fmla="*/ 399 h 418"/>
              <a:gd name="T34" fmla="*/ 44 w 497"/>
              <a:gd name="T35" fmla="*/ 417 h 418"/>
              <a:gd name="T36" fmla="*/ 451 w 497"/>
              <a:gd name="T37" fmla="*/ 417 h 418"/>
              <a:gd name="T38" fmla="*/ 479 w 497"/>
              <a:gd name="T39" fmla="*/ 399 h 418"/>
              <a:gd name="T40" fmla="*/ 496 w 497"/>
              <a:gd name="T41" fmla="*/ 320 h 418"/>
              <a:gd name="T42" fmla="*/ 479 w 497"/>
              <a:gd name="T43" fmla="*/ 283 h 418"/>
              <a:gd name="T44" fmla="*/ 381 w 497"/>
              <a:gd name="T45" fmla="*/ 124 h 418"/>
              <a:gd name="T46" fmla="*/ 381 w 497"/>
              <a:gd name="T47" fmla="*/ 124 h 418"/>
              <a:gd name="T48" fmla="*/ 292 w 497"/>
              <a:gd name="T49" fmla="*/ 124 h 418"/>
              <a:gd name="T50" fmla="*/ 292 w 497"/>
              <a:gd name="T51" fmla="*/ 0 h 418"/>
              <a:gd name="T52" fmla="*/ 204 w 497"/>
              <a:gd name="T53" fmla="*/ 0 h 418"/>
              <a:gd name="T54" fmla="*/ 204 w 497"/>
              <a:gd name="T55" fmla="*/ 124 h 418"/>
              <a:gd name="T56" fmla="*/ 115 w 497"/>
              <a:gd name="T57" fmla="*/ 124 h 418"/>
              <a:gd name="T58" fmla="*/ 248 w 497"/>
              <a:gd name="T59" fmla="*/ 248 h 418"/>
              <a:gd name="T60" fmla="*/ 381 w 497"/>
              <a:gd name="T61" fmla="*/ 12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418">
                <a:moveTo>
                  <a:pt x="479" y="283"/>
                </a:moveTo>
                <a:lnTo>
                  <a:pt x="479" y="283"/>
                </a:lnTo>
                <a:cubicBezTo>
                  <a:pt x="398" y="230"/>
                  <a:pt x="398" y="230"/>
                  <a:pt x="398" y="230"/>
                </a:cubicBezTo>
                <a:cubicBezTo>
                  <a:pt x="354" y="230"/>
                  <a:pt x="354" y="230"/>
                  <a:pt x="354" y="230"/>
                </a:cubicBezTo>
                <a:cubicBezTo>
                  <a:pt x="434" y="292"/>
                  <a:pt x="434" y="292"/>
                  <a:pt x="434" y="292"/>
                </a:cubicBezTo>
                <a:cubicBezTo>
                  <a:pt x="345" y="292"/>
                  <a:pt x="345" y="292"/>
                  <a:pt x="345" y="292"/>
                </a:cubicBezTo>
                <a:cubicBezTo>
                  <a:pt x="345" y="292"/>
                  <a:pt x="345" y="292"/>
                  <a:pt x="345" y="301"/>
                </a:cubicBezTo>
                <a:cubicBezTo>
                  <a:pt x="319" y="355"/>
                  <a:pt x="319" y="355"/>
                  <a:pt x="319" y="355"/>
                </a:cubicBezTo>
                <a:cubicBezTo>
                  <a:pt x="177" y="355"/>
                  <a:pt x="177" y="355"/>
                  <a:pt x="177" y="355"/>
                </a:cubicBezTo>
                <a:cubicBezTo>
                  <a:pt x="151" y="301"/>
                  <a:pt x="151" y="301"/>
                  <a:pt x="151" y="301"/>
                </a:cubicBezTo>
                <a:cubicBezTo>
                  <a:pt x="151" y="292"/>
                  <a:pt x="151" y="292"/>
                  <a:pt x="151" y="292"/>
                </a:cubicBezTo>
                <a:cubicBezTo>
                  <a:pt x="62" y="292"/>
                  <a:pt x="62" y="292"/>
                  <a:pt x="62" y="292"/>
                </a:cubicBezTo>
                <a:cubicBezTo>
                  <a:pt x="141" y="230"/>
                  <a:pt x="141" y="230"/>
                  <a:pt x="141" y="230"/>
                </a:cubicBezTo>
                <a:cubicBezTo>
                  <a:pt x="97" y="230"/>
                  <a:pt x="97" y="230"/>
                  <a:pt x="97" y="230"/>
                </a:cubicBezTo>
                <a:cubicBezTo>
                  <a:pt x="17" y="283"/>
                  <a:pt x="17" y="283"/>
                  <a:pt x="17" y="283"/>
                </a:cubicBezTo>
                <a:cubicBezTo>
                  <a:pt x="9" y="292"/>
                  <a:pt x="0" y="301"/>
                  <a:pt x="0" y="320"/>
                </a:cubicBezTo>
                <a:cubicBezTo>
                  <a:pt x="17" y="399"/>
                  <a:pt x="17" y="399"/>
                  <a:pt x="17" y="399"/>
                </a:cubicBezTo>
                <a:cubicBezTo>
                  <a:pt x="17" y="408"/>
                  <a:pt x="35" y="417"/>
                  <a:pt x="44" y="417"/>
                </a:cubicBezTo>
                <a:cubicBezTo>
                  <a:pt x="451" y="417"/>
                  <a:pt x="451" y="417"/>
                  <a:pt x="451" y="417"/>
                </a:cubicBezTo>
                <a:cubicBezTo>
                  <a:pt x="460" y="417"/>
                  <a:pt x="479" y="408"/>
                  <a:pt x="479" y="399"/>
                </a:cubicBezTo>
                <a:cubicBezTo>
                  <a:pt x="496" y="320"/>
                  <a:pt x="496" y="320"/>
                  <a:pt x="496" y="320"/>
                </a:cubicBezTo>
                <a:cubicBezTo>
                  <a:pt x="496" y="301"/>
                  <a:pt x="487" y="292"/>
                  <a:pt x="479" y="283"/>
                </a:cubicBezTo>
                <a:close/>
                <a:moveTo>
                  <a:pt x="381" y="124"/>
                </a:moveTo>
                <a:lnTo>
                  <a:pt x="381" y="124"/>
                </a:lnTo>
                <a:cubicBezTo>
                  <a:pt x="292" y="124"/>
                  <a:pt x="292" y="124"/>
                  <a:pt x="292" y="124"/>
                </a:cubicBezTo>
                <a:cubicBezTo>
                  <a:pt x="292" y="0"/>
                  <a:pt x="292" y="0"/>
                  <a:pt x="292" y="0"/>
                </a:cubicBezTo>
                <a:cubicBezTo>
                  <a:pt x="204" y="0"/>
                  <a:pt x="204" y="0"/>
                  <a:pt x="204" y="0"/>
                </a:cubicBezTo>
                <a:cubicBezTo>
                  <a:pt x="204" y="124"/>
                  <a:pt x="204" y="124"/>
                  <a:pt x="204" y="124"/>
                </a:cubicBezTo>
                <a:cubicBezTo>
                  <a:pt x="115" y="124"/>
                  <a:pt x="115" y="124"/>
                  <a:pt x="115" y="124"/>
                </a:cubicBezTo>
                <a:cubicBezTo>
                  <a:pt x="248" y="248"/>
                  <a:pt x="248" y="248"/>
                  <a:pt x="248" y="248"/>
                </a:cubicBezTo>
                <a:lnTo>
                  <a:pt x="381" y="124"/>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25" name="Freeform 152"/>
          <p:cNvSpPr>
            <a:spLocks noChangeArrowheads="1"/>
          </p:cNvSpPr>
          <p:nvPr userDrawn="1"/>
        </p:nvSpPr>
        <p:spPr bwMode="auto">
          <a:xfrm>
            <a:off x="8682901" y="4142858"/>
            <a:ext cx="165165" cy="210025"/>
          </a:xfrm>
          <a:custGeom>
            <a:avLst/>
            <a:gdLst>
              <a:gd name="T0" fmla="*/ 301 w 355"/>
              <a:gd name="T1" fmla="*/ 0 h 453"/>
              <a:gd name="T2" fmla="*/ 301 w 355"/>
              <a:gd name="T3" fmla="*/ 0 h 453"/>
              <a:gd name="T4" fmla="*/ 53 w 355"/>
              <a:gd name="T5" fmla="*/ 0 h 453"/>
              <a:gd name="T6" fmla="*/ 0 w 355"/>
              <a:gd name="T7" fmla="*/ 53 h 453"/>
              <a:gd name="T8" fmla="*/ 0 w 355"/>
              <a:gd name="T9" fmla="*/ 399 h 453"/>
              <a:gd name="T10" fmla="*/ 53 w 355"/>
              <a:gd name="T11" fmla="*/ 452 h 453"/>
              <a:gd name="T12" fmla="*/ 301 w 355"/>
              <a:gd name="T13" fmla="*/ 452 h 453"/>
              <a:gd name="T14" fmla="*/ 354 w 355"/>
              <a:gd name="T15" fmla="*/ 399 h 453"/>
              <a:gd name="T16" fmla="*/ 354 w 355"/>
              <a:gd name="T17" fmla="*/ 53 h 453"/>
              <a:gd name="T18" fmla="*/ 301 w 355"/>
              <a:gd name="T19" fmla="*/ 0 h 453"/>
              <a:gd name="T20" fmla="*/ 71 w 355"/>
              <a:gd name="T21" fmla="*/ 106 h 453"/>
              <a:gd name="T22" fmla="*/ 71 w 355"/>
              <a:gd name="T23" fmla="*/ 106 h 453"/>
              <a:gd name="T24" fmla="*/ 284 w 355"/>
              <a:gd name="T25" fmla="*/ 106 h 453"/>
              <a:gd name="T26" fmla="*/ 284 w 355"/>
              <a:gd name="T27" fmla="*/ 151 h 453"/>
              <a:gd name="T28" fmla="*/ 71 w 355"/>
              <a:gd name="T29" fmla="*/ 151 h 453"/>
              <a:gd name="T30" fmla="*/ 71 w 355"/>
              <a:gd name="T31" fmla="*/ 106 h 453"/>
              <a:gd name="T32" fmla="*/ 284 w 355"/>
              <a:gd name="T33" fmla="*/ 345 h 453"/>
              <a:gd name="T34" fmla="*/ 284 w 355"/>
              <a:gd name="T35" fmla="*/ 345 h 453"/>
              <a:gd name="T36" fmla="*/ 71 w 355"/>
              <a:gd name="T37" fmla="*/ 345 h 453"/>
              <a:gd name="T38" fmla="*/ 71 w 355"/>
              <a:gd name="T39" fmla="*/ 301 h 453"/>
              <a:gd name="T40" fmla="*/ 284 w 355"/>
              <a:gd name="T41" fmla="*/ 301 h 453"/>
              <a:gd name="T42" fmla="*/ 284 w 355"/>
              <a:gd name="T43" fmla="*/ 345 h 453"/>
              <a:gd name="T44" fmla="*/ 284 w 355"/>
              <a:gd name="T45" fmla="*/ 248 h 453"/>
              <a:gd name="T46" fmla="*/ 284 w 355"/>
              <a:gd name="T47" fmla="*/ 248 h 453"/>
              <a:gd name="T48" fmla="*/ 71 w 355"/>
              <a:gd name="T49" fmla="*/ 248 h 453"/>
              <a:gd name="T50" fmla="*/ 71 w 355"/>
              <a:gd name="T51" fmla="*/ 204 h 453"/>
              <a:gd name="T52" fmla="*/ 284 w 355"/>
              <a:gd name="T53" fmla="*/ 204 h 453"/>
              <a:gd name="T54" fmla="*/ 284 w 355"/>
              <a:gd name="T55" fmla="*/ 24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453">
                <a:moveTo>
                  <a:pt x="301" y="0"/>
                </a:moveTo>
                <a:lnTo>
                  <a:pt x="301" y="0"/>
                </a:lnTo>
                <a:cubicBezTo>
                  <a:pt x="53" y="0"/>
                  <a:pt x="53" y="0"/>
                  <a:pt x="53" y="0"/>
                </a:cubicBezTo>
                <a:cubicBezTo>
                  <a:pt x="27" y="0"/>
                  <a:pt x="0" y="26"/>
                  <a:pt x="0" y="53"/>
                </a:cubicBezTo>
                <a:cubicBezTo>
                  <a:pt x="0" y="399"/>
                  <a:pt x="0" y="399"/>
                  <a:pt x="0" y="399"/>
                </a:cubicBezTo>
                <a:cubicBezTo>
                  <a:pt x="0" y="425"/>
                  <a:pt x="27"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71" y="106"/>
                </a:moveTo>
                <a:lnTo>
                  <a:pt x="71" y="106"/>
                </a:lnTo>
                <a:cubicBezTo>
                  <a:pt x="284" y="106"/>
                  <a:pt x="284" y="106"/>
                  <a:pt x="284" y="106"/>
                </a:cubicBezTo>
                <a:cubicBezTo>
                  <a:pt x="284" y="151"/>
                  <a:pt x="284" y="151"/>
                  <a:pt x="284" y="151"/>
                </a:cubicBezTo>
                <a:cubicBezTo>
                  <a:pt x="71" y="151"/>
                  <a:pt x="71" y="151"/>
                  <a:pt x="71" y="151"/>
                </a:cubicBezTo>
                <a:lnTo>
                  <a:pt x="71" y="106"/>
                </a:lnTo>
                <a:close/>
                <a:moveTo>
                  <a:pt x="284" y="345"/>
                </a:moveTo>
                <a:lnTo>
                  <a:pt x="284" y="345"/>
                </a:lnTo>
                <a:cubicBezTo>
                  <a:pt x="71" y="345"/>
                  <a:pt x="71" y="345"/>
                  <a:pt x="71" y="345"/>
                </a:cubicBezTo>
                <a:cubicBezTo>
                  <a:pt x="71" y="301"/>
                  <a:pt x="71" y="301"/>
                  <a:pt x="71" y="301"/>
                </a:cubicBezTo>
                <a:cubicBezTo>
                  <a:pt x="284" y="301"/>
                  <a:pt x="284" y="301"/>
                  <a:pt x="284" y="301"/>
                </a:cubicBezTo>
                <a:lnTo>
                  <a:pt x="284" y="345"/>
                </a:lnTo>
                <a:close/>
                <a:moveTo>
                  <a:pt x="284" y="248"/>
                </a:moveTo>
                <a:lnTo>
                  <a:pt x="284" y="248"/>
                </a:lnTo>
                <a:cubicBezTo>
                  <a:pt x="71" y="248"/>
                  <a:pt x="71" y="248"/>
                  <a:pt x="71" y="248"/>
                </a:cubicBezTo>
                <a:cubicBezTo>
                  <a:pt x="71" y="204"/>
                  <a:pt x="71" y="204"/>
                  <a:pt x="71" y="204"/>
                </a:cubicBezTo>
                <a:cubicBezTo>
                  <a:pt x="284" y="204"/>
                  <a:pt x="284" y="204"/>
                  <a:pt x="284" y="204"/>
                </a:cubicBezTo>
                <a:lnTo>
                  <a:pt x="284" y="248"/>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26" name="Freeform 153"/>
          <p:cNvSpPr>
            <a:spLocks noChangeArrowheads="1"/>
          </p:cNvSpPr>
          <p:nvPr userDrawn="1"/>
        </p:nvSpPr>
        <p:spPr bwMode="auto">
          <a:xfrm>
            <a:off x="2713948" y="5017476"/>
            <a:ext cx="205946" cy="173320"/>
          </a:xfrm>
          <a:custGeom>
            <a:avLst/>
            <a:gdLst>
              <a:gd name="T0" fmla="*/ 434 w 444"/>
              <a:gd name="T1" fmla="*/ 213 h 374"/>
              <a:gd name="T2" fmla="*/ 434 w 444"/>
              <a:gd name="T3" fmla="*/ 213 h 374"/>
              <a:gd name="T4" fmla="*/ 364 w 444"/>
              <a:gd name="T5" fmla="*/ 28 h 374"/>
              <a:gd name="T6" fmla="*/ 319 w 444"/>
              <a:gd name="T7" fmla="*/ 0 h 374"/>
              <a:gd name="T8" fmla="*/ 274 w 444"/>
              <a:gd name="T9" fmla="*/ 0 h 374"/>
              <a:gd name="T10" fmla="*/ 283 w 444"/>
              <a:gd name="T11" fmla="*/ 107 h 374"/>
              <a:gd name="T12" fmla="*/ 346 w 444"/>
              <a:gd name="T13" fmla="*/ 107 h 374"/>
              <a:gd name="T14" fmla="*/ 221 w 444"/>
              <a:gd name="T15" fmla="*/ 213 h 374"/>
              <a:gd name="T16" fmla="*/ 98 w 444"/>
              <a:gd name="T17" fmla="*/ 107 h 374"/>
              <a:gd name="T18" fmla="*/ 160 w 444"/>
              <a:gd name="T19" fmla="*/ 107 h 374"/>
              <a:gd name="T20" fmla="*/ 168 w 444"/>
              <a:gd name="T21" fmla="*/ 0 h 374"/>
              <a:gd name="T22" fmla="*/ 124 w 444"/>
              <a:gd name="T23" fmla="*/ 0 h 374"/>
              <a:gd name="T24" fmla="*/ 89 w 444"/>
              <a:gd name="T25" fmla="*/ 28 h 374"/>
              <a:gd name="T26" fmla="*/ 9 w 444"/>
              <a:gd name="T27" fmla="*/ 213 h 374"/>
              <a:gd name="T28" fmla="*/ 0 w 444"/>
              <a:gd name="T29" fmla="*/ 258 h 374"/>
              <a:gd name="T30" fmla="*/ 18 w 444"/>
              <a:gd name="T31" fmla="*/ 356 h 374"/>
              <a:gd name="T32" fmla="*/ 45 w 444"/>
              <a:gd name="T33" fmla="*/ 373 h 374"/>
              <a:gd name="T34" fmla="*/ 399 w 444"/>
              <a:gd name="T35" fmla="*/ 373 h 374"/>
              <a:gd name="T36" fmla="*/ 426 w 444"/>
              <a:gd name="T37" fmla="*/ 356 h 374"/>
              <a:gd name="T38" fmla="*/ 443 w 444"/>
              <a:gd name="T39" fmla="*/ 258 h 374"/>
              <a:gd name="T40" fmla="*/ 434 w 444"/>
              <a:gd name="T41" fmla="*/ 213 h 374"/>
              <a:gd name="T42" fmla="*/ 408 w 444"/>
              <a:gd name="T43" fmla="*/ 275 h 374"/>
              <a:gd name="T44" fmla="*/ 408 w 444"/>
              <a:gd name="T45" fmla="*/ 275 h 374"/>
              <a:gd name="T46" fmla="*/ 399 w 444"/>
              <a:gd name="T47" fmla="*/ 311 h 374"/>
              <a:gd name="T48" fmla="*/ 372 w 444"/>
              <a:gd name="T49" fmla="*/ 338 h 374"/>
              <a:gd name="T50" fmla="*/ 71 w 444"/>
              <a:gd name="T51" fmla="*/ 338 h 374"/>
              <a:gd name="T52" fmla="*/ 45 w 444"/>
              <a:gd name="T53" fmla="*/ 311 h 374"/>
              <a:gd name="T54" fmla="*/ 45 w 444"/>
              <a:gd name="T55" fmla="*/ 275 h 374"/>
              <a:gd name="T56" fmla="*/ 62 w 444"/>
              <a:gd name="T57" fmla="*/ 249 h 374"/>
              <a:gd name="T58" fmla="*/ 381 w 444"/>
              <a:gd name="T59" fmla="*/ 249 h 374"/>
              <a:gd name="T60" fmla="*/ 408 w 444"/>
              <a:gd name="T61" fmla="*/ 27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374">
                <a:moveTo>
                  <a:pt x="434" y="213"/>
                </a:moveTo>
                <a:lnTo>
                  <a:pt x="434" y="213"/>
                </a:lnTo>
                <a:cubicBezTo>
                  <a:pt x="364" y="28"/>
                  <a:pt x="364" y="28"/>
                  <a:pt x="364" y="28"/>
                </a:cubicBezTo>
                <a:cubicBezTo>
                  <a:pt x="355" y="10"/>
                  <a:pt x="337" y="0"/>
                  <a:pt x="319" y="0"/>
                </a:cubicBezTo>
                <a:cubicBezTo>
                  <a:pt x="274" y="0"/>
                  <a:pt x="274" y="0"/>
                  <a:pt x="274" y="0"/>
                </a:cubicBezTo>
                <a:cubicBezTo>
                  <a:pt x="283" y="107"/>
                  <a:pt x="283" y="107"/>
                  <a:pt x="283" y="107"/>
                </a:cubicBezTo>
                <a:cubicBezTo>
                  <a:pt x="346" y="107"/>
                  <a:pt x="346" y="107"/>
                  <a:pt x="346" y="107"/>
                </a:cubicBezTo>
                <a:cubicBezTo>
                  <a:pt x="221" y="213"/>
                  <a:pt x="221" y="213"/>
                  <a:pt x="221" y="213"/>
                </a:cubicBezTo>
                <a:cubicBezTo>
                  <a:pt x="98" y="107"/>
                  <a:pt x="98" y="107"/>
                  <a:pt x="98" y="107"/>
                </a:cubicBezTo>
                <a:cubicBezTo>
                  <a:pt x="160" y="107"/>
                  <a:pt x="160" y="107"/>
                  <a:pt x="160" y="107"/>
                </a:cubicBezTo>
                <a:cubicBezTo>
                  <a:pt x="168" y="0"/>
                  <a:pt x="168" y="0"/>
                  <a:pt x="168" y="0"/>
                </a:cubicBezTo>
                <a:cubicBezTo>
                  <a:pt x="124" y="0"/>
                  <a:pt x="124" y="0"/>
                  <a:pt x="124" y="0"/>
                </a:cubicBezTo>
                <a:cubicBezTo>
                  <a:pt x="107" y="0"/>
                  <a:pt x="89" y="10"/>
                  <a:pt x="89" y="28"/>
                </a:cubicBezTo>
                <a:cubicBezTo>
                  <a:pt x="9" y="213"/>
                  <a:pt x="9" y="213"/>
                  <a:pt x="9" y="213"/>
                </a:cubicBezTo>
                <a:cubicBezTo>
                  <a:pt x="0" y="222"/>
                  <a:pt x="0" y="249"/>
                  <a:pt x="0" y="258"/>
                </a:cubicBezTo>
                <a:cubicBezTo>
                  <a:pt x="18" y="356"/>
                  <a:pt x="18" y="356"/>
                  <a:pt x="18" y="356"/>
                </a:cubicBezTo>
                <a:cubicBezTo>
                  <a:pt x="18" y="364"/>
                  <a:pt x="36" y="373"/>
                  <a:pt x="45" y="373"/>
                </a:cubicBezTo>
                <a:cubicBezTo>
                  <a:pt x="399" y="373"/>
                  <a:pt x="399" y="373"/>
                  <a:pt x="399" y="373"/>
                </a:cubicBezTo>
                <a:cubicBezTo>
                  <a:pt x="408" y="373"/>
                  <a:pt x="426" y="364"/>
                  <a:pt x="426" y="356"/>
                </a:cubicBezTo>
                <a:cubicBezTo>
                  <a:pt x="443" y="258"/>
                  <a:pt x="443" y="258"/>
                  <a:pt x="443" y="258"/>
                </a:cubicBezTo>
                <a:cubicBezTo>
                  <a:pt x="443" y="249"/>
                  <a:pt x="443" y="222"/>
                  <a:pt x="434" y="213"/>
                </a:cubicBezTo>
                <a:close/>
                <a:moveTo>
                  <a:pt x="408" y="275"/>
                </a:moveTo>
                <a:lnTo>
                  <a:pt x="408" y="275"/>
                </a:lnTo>
                <a:cubicBezTo>
                  <a:pt x="399" y="311"/>
                  <a:pt x="399" y="311"/>
                  <a:pt x="399" y="311"/>
                </a:cubicBezTo>
                <a:cubicBezTo>
                  <a:pt x="399" y="329"/>
                  <a:pt x="381" y="338"/>
                  <a:pt x="372" y="338"/>
                </a:cubicBezTo>
                <a:cubicBezTo>
                  <a:pt x="71" y="338"/>
                  <a:pt x="71" y="338"/>
                  <a:pt x="71" y="338"/>
                </a:cubicBezTo>
                <a:cubicBezTo>
                  <a:pt x="62" y="338"/>
                  <a:pt x="45" y="329"/>
                  <a:pt x="45" y="311"/>
                </a:cubicBezTo>
                <a:cubicBezTo>
                  <a:pt x="45" y="275"/>
                  <a:pt x="45" y="275"/>
                  <a:pt x="45" y="275"/>
                </a:cubicBezTo>
                <a:cubicBezTo>
                  <a:pt x="36" y="266"/>
                  <a:pt x="45" y="249"/>
                  <a:pt x="62" y="249"/>
                </a:cubicBezTo>
                <a:cubicBezTo>
                  <a:pt x="381" y="249"/>
                  <a:pt x="381" y="249"/>
                  <a:pt x="381" y="249"/>
                </a:cubicBezTo>
                <a:cubicBezTo>
                  <a:pt x="399" y="249"/>
                  <a:pt x="408" y="266"/>
                  <a:pt x="408" y="275"/>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27" name="Freeform 165"/>
          <p:cNvSpPr>
            <a:spLocks noChangeArrowheads="1"/>
          </p:cNvSpPr>
          <p:nvPr userDrawn="1"/>
        </p:nvSpPr>
        <p:spPr bwMode="auto">
          <a:xfrm>
            <a:off x="1266900" y="1804362"/>
            <a:ext cx="230414" cy="154969"/>
          </a:xfrm>
          <a:custGeom>
            <a:avLst/>
            <a:gdLst>
              <a:gd name="T0" fmla="*/ 345 w 497"/>
              <a:gd name="T1" fmla="*/ 53 h 337"/>
              <a:gd name="T2" fmla="*/ 97 w 497"/>
              <a:gd name="T3" fmla="*/ 53 h 337"/>
              <a:gd name="T4" fmla="*/ 97 w 497"/>
              <a:gd name="T5" fmla="*/ 0 h 337"/>
              <a:gd name="T6" fmla="*/ 0 w 497"/>
              <a:gd name="T7" fmla="*/ 88 h 337"/>
              <a:gd name="T8" fmla="*/ 97 w 497"/>
              <a:gd name="T9" fmla="*/ 169 h 337"/>
              <a:gd name="T10" fmla="*/ 97 w 497"/>
              <a:gd name="T11" fmla="*/ 124 h 337"/>
              <a:gd name="T12" fmla="*/ 345 w 497"/>
              <a:gd name="T13" fmla="*/ 124 h 337"/>
              <a:gd name="T14" fmla="*/ 345 w 497"/>
              <a:gd name="T15" fmla="*/ 53 h 337"/>
              <a:gd name="T16" fmla="*/ 496 w 497"/>
              <a:gd name="T17" fmla="*/ 257 h 337"/>
              <a:gd name="T18" fmla="*/ 398 w 497"/>
              <a:gd name="T19" fmla="*/ 177 h 337"/>
              <a:gd name="T20" fmla="*/ 398 w 497"/>
              <a:gd name="T21" fmla="*/ 222 h 337"/>
              <a:gd name="T22" fmla="*/ 150 w 497"/>
              <a:gd name="T23" fmla="*/ 222 h 337"/>
              <a:gd name="T24" fmla="*/ 150 w 497"/>
              <a:gd name="T25" fmla="*/ 292 h 337"/>
              <a:gd name="T26" fmla="*/ 398 w 497"/>
              <a:gd name="T27" fmla="*/ 292 h 337"/>
              <a:gd name="T28" fmla="*/ 398 w 497"/>
              <a:gd name="T29" fmla="*/ 336 h 337"/>
              <a:gd name="T30" fmla="*/ 496 w 497"/>
              <a:gd name="T31" fmla="*/ 25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345" y="53"/>
                </a:moveTo>
                <a:lnTo>
                  <a:pt x="97" y="53"/>
                </a:lnTo>
                <a:lnTo>
                  <a:pt x="97" y="0"/>
                </a:lnTo>
                <a:lnTo>
                  <a:pt x="0" y="88"/>
                </a:lnTo>
                <a:lnTo>
                  <a:pt x="97" y="169"/>
                </a:lnTo>
                <a:lnTo>
                  <a:pt x="97" y="124"/>
                </a:lnTo>
                <a:lnTo>
                  <a:pt x="345" y="124"/>
                </a:lnTo>
                <a:lnTo>
                  <a:pt x="345" y="53"/>
                </a:lnTo>
                <a:close/>
                <a:moveTo>
                  <a:pt x="496" y="257"/>
                </a:moveTo>
                <a:lnTo>
                  <a:pt x="398" y="177"/>
                </a:lnTo>
                <a:lnTo>
                  <a:pt x="398" y="222"/>
                </a:lnTo>
                <a:lnTo>
                  <a:pt x="150" y="222"/>
                </a:lnTo>
                <a:lnTo>
                  <a:pt x="150" y="292"/>
                </a:lnTo>
                <a:lnTo>
                  <a:pt x="398" y="292"/>
                </a:lnTo>
                <a:lnTo>
                  <a:pt x="398" y="336"/>
                </a:lnTo>
                <a:lnTo>
                  <a:pt x="496" y="257"/>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28" name="Freeform 10"/>
          <p:cNvSpPr>
            <a:spLocks noChangeArrowheads="1"/>
          </p:cNvSpPr>
          <p:nvPr userDrawn="1"/>
        </p:nvSpPr>
        <p:spPr bwMode="auto">
          <a:xfrm>
            <a:off x="7811589" y="3625838"/>
            <a:ext cx="229277" cy="229277"/>
          </a:xfrm>
          <a:custGeom>
            <a:avLst/>
            <a:gdLst>
              <a:gd name="T0" fmla="*/ 240 w 480"/>
              <a:gd name="T1" fmla="*/ 0 h 479"/>
              <a:gd name="T2" fmla="*/ 240 w 480"/>
              <a:gd name="T3" fmla="*/ 0 h 479"/>
              <a:gd name="T4" fmla="*/ 0 w 480"/>
              <a:gd name="T5" fmla="*/ 239 h 479"/>
              <a:gd name="T6" fmla="*/ 240 w 480"/>
              <a:gd name="T7" fmla="*/ 478 h 479"/>
              <a:gd name="T8" fmla="*/ 479 w 480"/>
              <a:gd name="T9" fmla="*/ 239 h 479"/>
              <a:gd name="T10" fmla="*/ 240 w 480"/>
              <a:gd name="T11" fmla="*/ 0 h 479"/>
              <a:gd name="T12" fmla="*/ 364 w 480"/>
              <a:gd name="T13" fmla="*/ 115 h 479"/>
              <a:gd name="T14" fmla="*/ 364 w 480"/>
              <a:gd name="T15" fmla="*/ 115 h 479"/>
              <a:gd name="T16" fmla="*/ 62 w 480"/>
              <a:gd name="T17" fmla="*/ 239 h 479"/>
              <a:gd name="T18" fmla="*/ 62 w 480"/>
              <a:gd name="T19" fmla="*/ 239 h 479"/>
              <a:gd name="T20" fmla="*/ 240 w 480"/>
              <a:gd name="T21" fmla="*/ 62 h 479"/>
              <a:gd name="T22" fmla="*/ 355 w 480"/>
              <a:gd name="T23" fmla="*/ 97 h 479"/>
              <a:gd name="T24" fmla="*/ 98 w 480"/>
              <a:gd name="T25" fmla="*/ 354 h 479"/>
              <a:gd name="T26" fmla="*/ 62 w 480"/>
              <a:gd name="T27" fmla="*/ 239 h 479"/>
              <a:gd name="T28" fmla="*/ 107 w 480"/>
              <a:gd name="T29" fmla="*/ 372 h 479"/>
              <a:gd name="T30" fmla="*/ 107 w 480"/>
              <a:gd name="T31" fmla="*/ 372 h 479"/>
              <a:gd name="T32" fmla="*/ 240 w 480"/>
              <a:gd name="T33" fmla="*/ 425 h 479"/>
              <a:gd name="T34" fmla="*/ 240 w 480"/>
              <a:gd name="T35" fmla="*/ 425 h 479"/>
              <a:gd name="T36" fmla="*/ 124 w 480"/>
              <a:gd name="T37" fmla="*/ 381 h 479"/>
              <a:gd name="T38" fmla="*/ 381 w 480"/>
              <a:gd name="T39" fmla="*/ 124 h 479"/>
              <a:gd name="T40" fmla="*/ 417 w 480"/>
              <a:gd name="T41" fmla="*/ 239 h 479"/>
              <a:gd name="T42" fmla="*/ 240 w 480"/>
              <a:gd name="T43" fmla="*/ 425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0" h="479">
                <a:moveTo>
                  <a:pt x="240" y="0"/>
                </a:moveTo>
                <a:lnTo>
                  <a:pt x="240" y="0"/>
                </a:lnTo>
                <a:cubicBezTo>
                  <a:pt x="107" y="0"/>
                  <a:pt x="0" y="106"/>
                  <a:pt x="0" y="239"/>
                </a:cubicBezTo>
                <a:cubicBezTo>
                  <a:pt x="0" y="372"/>
                  <a:pt x="107" y="478"/>
                  <a:pt x="240" y="478"/>
                </a:cubicBezTo>
                <a:cubicBezTo>
                  <a:pt x="372" y="478"/>
                  <a:pt x="479" y="372"/>
                  <a:pt x="479" y="239"/>
                </a:cubicBezTo>
                <a:cubicBezTo>
                  <a:pt x="479" y="106"/>
                  <a:pt x="372" y="0"/>
                  <a:pt x="240" y="0"/>
                </a:cubicBezTo>
                <a:close/>
                <a:moveTo>
                  <a:pt x="364" y="115"/>
                </a:moveTo>
                <a:lnTo>
                  <a:pt x="364" y="115"/>
                </a:lnTo>
                <a:close/>
                <a:moveTo>
                  <a:pt x="62" y="239"/>
                </a:moveTo>
                <a:lnTo>
                  <a:pt x="62" y="239"/>
                </a:lnTo>
                <a:cubicBezTo>
                  <a:pt x="62" y="141"/>
                  <a:pt x="142" y="62"/>
                  <a:pt x="240" y="62"/>
                </a:cubicBezTo>
                <a:cubicBezTo>
                  <a:pt x="284" y="62"/>
                  <a:pt x="319" y="79"/>
                  <a:pt x="355" y="97"/>
                </a:cubicBezTo>
                <a:cubicBezTo>
                  <a:pt x="98" y="354"/>
                  <a:pt x="98" y="354"/>
                  <a:pt x="98" y="354"/>
                </a:cubicBezTo>
                <a:cubicBezTo>
                  <a:pt x="71" y="328"/>
                  <a:pt x="62" y="283"/>
                  <a:pt x="62" y="239"/>
                </a:cubicBezTo>
                <a:close/>
                <a:moveTo>
                  <a:pt x="107" y="372"/>
                </a:moveTo>
                <a:lnTo>
                  <a:pt x="107" y="372"/>
                </a:lnTo>
                <a:close/>
                <a:moveTo>
                  <a:pt x="240" y="425"/>
                </a:moveTo>
                <a:lnTo>
                  <a:pt x="240" y="425"/>
                </a:lnTo>
                <a:cubicBezTo>
                  <a:pt x="195" y="425"/>
                  <a:pt x="160" y="407"/>
                  <a:pt x="124" y="381"/>
                </a:cubicBezTo>
                <a:cubicBezTo>
                  <a:pt x="381" y="124"/>
                  <a:pt x="381" y="124"/>
                  <a:pt x="381" y="124"/>
                </a:cubicBezTo>
                <a:cubicBezTo>
                  <a:pt x="408" y="159"/>
                  <a:pt x="417" y="194"/>
                  <a:pt x="417" y="239"/>
                </a:cubicBezTo>
                <a:cubicBezTo>
                  <a:pt x="417" y="345"/>
                  <a:pt x="337" y="425"/>
                  <a:pt x="240" y="425"/>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29" name="Freeform 14"/>
          <p:cNvSpPr>
            <a:spLocks noChangeArrowheads="1"/>
          </p:cNvSpPr>
          <p:nvPr userDrawn="1"/>
        </p:nvSpPr>
        <p:spPr bwMode="auto">
          <a:xfrm>
            <a:off x="8641165" y="2660813"/>
            <a:ext cx="199829" cy="199830"/>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230 w 418"/>
              <a:gd name="T13" fmla="*/ 230 h 417"/>
              <a:gd name="T14" fmla="*/ 230 w 418"/>
              <a:gd name="T15" fmla="*/ 230 h 417"/>
              <a:gd name="T16" fmla="*/ 230 w 418"/>
              <a:gd name="T17" fmla="*/ 328 h 417"/>
              <a:gd name="T18" fmla="*/ 177 w 418"/>
              <a:gd name="T19" fmla="*/ 328 h 417"/>
              <a:gd name="T20" fmla="*/ 177 w 418"/>
              <a:gd name="T21" fmla="*/ 230 h 417"/>
              <a:gd name="T22" fmla="*/ 79 w 418"/>
              <a:gd name="T23" fmla="*/ 230 h 417"/>
              <a:gd name="T24" fmla="*/ 79 w 418"/>
              <a:gd name="T25" fmla="*/ 177 h 417"/>
              <a:gd name="T26" fmla="*/ 177 w 418"/>
              <a:gd name="T27" fmla="*/ 177 h 417"/>
              <a:gd name="T28" fmla="*/ 177 w 418"/>
              <a:gd name="T29" fmla="*/ 79 h 417"/>
              <a:gd name="T30" fmla="*/ 230 w 418"/>
              <a:gd name="T31" fmla="*/ 79 h 417"/>
              <a:gd name="T32" fmla="*/ 230 w 418"/>
              <a:gd name="T33" fmla="*/ 177 h 417"/>
              <a:gd name="T34" fmla="*/ 327 w 418"/>
              <a:gd name="T35" fmla="*/ 177 h 417"/>
              <a:gd name="T36" fmla="*/ 327 w 418"/>
              <a:gd name="T37" fmla="*/ 230 h 417"/>
              <a:gd name="T38" fmla="*/ 230 w 418"/>
              <a:gd name="T39" fmla="*/ 23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8" h="417">
                <a:moveTo>
                  <a:pt x="204" y="0"/>
                </a:moveTo>
                <a:lnTo>
                  <a:pt x="204" y="0"/>
                </a:lnTo>
                <a:cubicBezTo>
                  <a:pt x="88" y="0"/>
                  <a:pt x="0" y="88"/>
                  <a:pt x="0" y="204"/>
                </a:cubicBezTo>
                <a:cubicBezTo>
                  <a:pt x="0" y="319"/>
                  <a:pt x="88" y="416"/>
                  <a:pt x="204" y="416"/>
                </a:cubicBezTo>
                <a:cubicBezTo>
                  <a:pt x="319" y="416"/>
                  <a:pt x="417" y="319"/>
                  <a:pt x="417" y="204"/>
                </a:cubicBezTo>
                <a:cubicBezTo>
                  <a:pt x="417" y="88"/>
                  <a:pt x="319" y="0"/>
                  <a:pt x="204" y="0"/>
                </a:cubicBezTo>
                <a:close/>
                <a:moveTo>
                  <a:pt x="230" y="230"/>
                </a:moveTo>
                <a:lnTo>
                  <a:pt x="230" y="230"/>
                </a:lnTo>
                <a:cubicBezTo>
                  <a:pt x="230" y="328"/>
                  <a:pt x="230" y="328"/>
                  <a:pt x="230" y="328"/>
                </a:cubicBezTo>
                <a:cubicBezTo>
                  <a:pt x="177" y="328"/>
                  <a:pt x="177" y="328"/>
                  <a:pt x="177" y="328"/>
                </a:cubicBezTo>
                <a:cubicBezTo>
                  <a:pt x="177" y="230"/>
                  <a:pt x="177" y="230"/>
                  <a:pt x="177" y="230"/>
                </a:cubicBezTo>
                <a:cubicBezTo>
                  <a:pt x="79" y="230"/>
                  <a:pt x="79" y="230"/>
                  <a:pt x="79" y="230"/>
                </a:cubicBezTo>
                <a:cubicBezTo>
                  <a:pt x="79" y="177"/>
                  <a:pt x="79" y="177"/>
                  <a:pt x="79" y="177"/>
                </a:cubicBezTo>
                <a:cubicBezTo>
                  <a:pt x="177" y="177"/>
                  <a:pt x="177" y="177"/>
                  <a:pt x="177" y="177"/>
                </a:cubicBezTo>
                <a:cubicBezTo>
                  <a:pt x="177" y="79"/>
                  <a:pt x="177" y="79"/>
                  <a:pt x="177" y="79"/>
                </a:cubicBezTo>
                <a:cubicBezTo>
                  <a:pt x="230" y="79"/>
                  <a:pt x="230" y="79"/>
                  <a:pt x="230" y="79"/>
                </a:cubicBezTo>
                <a:cubicBezTo>
                  <a:pt x="230" y="177"/>
                  <a:pt x="230" y="177"/>
                  <a:pt x="230" y="177"/>
                </a:cubicBezTo>
                <a:cubicBezTo>
                  <a:pt x="327" y="177"/>
                  <a:pt x="327" y="177"/>
                  <a:pt x="327" y="177"/>
                </a:cubicBezTo>
                <a:cubicBezTo>
                  <a:pt x="327" y="230"/>
                  <a:pt x="327" y="230"/>
                  <a:pt x="327" y="230"/>
                </a:cubicBezTo>
                <a:lnTo>
                  <a:pt x="230" y="230"/>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30" name="Freeform 43"/>
          <p:cNvSpPr>
            <a:spLocks noChangeArrowheads="1"/>
          </p:cNvSpPr>
          <p:nvPr userDrawn="1"/>
        </p:nvSpPr>
        <p:spPr bwMode="auto">
          <a:xfrm>
            <a:off x="7836830" y="2704521"/>
            <a:ext cx="178794" cy="183000"/>
          </a:xfrm>
          <a:custGeom>
            <a:avLst/>
            <a:gdLst>
              <a:gd name="T0" fmla="*/ 0 w 373"/>
              <a:gd name="T1" fmla="*/ 0 h 382"/>
              <a:gd name="T2" fmla="*/ 0 w 373"/>
              <a:gd name="T3" fmla="*/ 0 h 382"/>
              <a:gd name="T4" fmla="*/ 0 w 373"/>
              <a:gd name="T5" fmla="*/ 62 h 382"/>
              <a:gd name="T6" fmla="*/ 319 w 373"/>
              <a:gd name="T7" fmla="*/ 381 h 382"/>
              <a:gd name="T8" fmla="*/ 372 w 373"/>
              <a:gd name="T9" fmla="*/ 381 h 382"/>
              <a:gd name="T10" fmla="*/ 0 w 373"/>
              <a:gd name="T11" fmla="*/ 0 h 382"/>
              <a:gd name="T12" fmla="*/ 0 w 373"/>
              <a:gd name="T13" fmla="*/ 115 h 382"/>
              <a:gd name="T14" fmla="*/ 0 w 373"/>
              <a:gd name="T15" fmla="*/ 115 h 382"/>
              <a:gd name="T16" fmla="*/ 0 w 373"/>
              <a:gd name="T17" fmla="*/ 177 h 382"/>
              <a:gd name="T18" fmla="*/ 196 w 373"/>
              <a:gd name="T19" fmla="*/ 381 h 382"/>
              <a:gd name="T20" fmla="*/ 258 w 373"/>
              <a:gd name="T21" fmla="*/ 381 h 382"/>
              <a:gd name="T22" fmla="*/ 0 w 373"/>
              <a:gd name="T23" fmla="*/ 115 h 382"/>
              <a:gd name="T24" fmla="*/ 54 w 373"/>
              <a:gd name="T25" fmla="*/ 266 h 382"/>
              <a:gd name="T26" fmla="*/ 54 w 373"/>
              <a:gd name="T27" fmla="*/ 266 h 382"/>
              <a:gd name="T28" fmla="*/ 0 w 373"/>
              <a:gd name="T29" fmla="*/ 319 h 382"/>
              <a:gd name="T30" fmla="*/ 54 w 373"/>
              <a:gd name="T31" fmla="*/ 381 h 382"/>
              <a:gd name="T32" fmla="*/ 107 w 373"/>
              <a:gd name="T33" fmla="*/ 319 h 382"/>
              <a:gd name="T34" fmla="*/ 54 w 373"/>
              <a:gd name="T35" fmla="*/ 26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82">
                <a:moveTo>
                  <a:pt x="0" y="0"/>
                </a:moveTo>
                <a:lnTo>
                  <a:pt x="0" y="0"/>
                </a:lnTo>
                <a:cubicBezTo>
                  <a:pt x="0" y="62"/>
                  <a:pt x="0" y="62"/>
                  <a:pt x="0" y="62"/>
                </a:cubicBezTo>
                <a:cubicBezTo>
                  <a:pt x="178" y="62"/>
                  <a:pt x="319" y="204"/>
                  <a:pt x="319" y="381"/>
                </a:cubicBezTo>
                <a:cubicBezTo>
                  <a:pt x="372" y="381"/>
                  <a:pt x="372" y="381"/>
                  <a:pt x="372" y="381"/>
                </a:cubicBezTo>
                <a:cubicBezTo>
                  <a:pt x="372" y="168"/>
                  <a:pt x="205" y="0"/>
                  <a:pt x="0" y="0"/>
                </a:cubicBezTo>
                <a:close/>
                <a:moveTo>
                  <a:pt x="0" y="115"/>
                </a:moveTo>
                <a:lnTo>
                  <a:pt x="0" y="115"/>
                </a:lnTo>
                <a:cubicBezTo>
                  <a:pt x="0" y="177"/>
                  <a:pt x="0" y="177"/>
                  <a:pt x="0" y="177"/>
                </a:cubicBezTo>
                <a:cubicBezTo>
                  <a:pt x="107" y="177"/>
                  <a:pt x="196" y="266"/>
                  <a:pt x="196" y="381"/>
                </a:cubicBezTo>
                <a:cubicBezTo>
                  <a:pt x="258" y="381"/>
                  <a:pt x="258" y="381"/>
                  <a:pt x="258" y="381"/>
                </a:cubicBezTo>
                <a:cubicBezTo>
                  <a:pt x="258" y="230"/>
                  <a:pt x="142" y="115"/>
                  <a:pt x="0" y="115"/>
                </a:cubicBezTo>
                <a:close/>
                <a:moveTo>
                  <a:pt x="54" y="266"/>
                </a:moveTo>
                <a:lnTo>
                  <a:pt x="54" y="266"/>
                </a:lnTo>
                <a:cubicBezTo>
                  <a:pt x="27" y="266"/>
                  <a:pt x="0" y="293"/>
                  <a:pt x="0" y="319"/>
                </a:cubicBezTo>
                <a:cubicBezTo>
                  <a:pt x="0" y="355"/>
                  <a:pt x="27" y="381"/>
                  <a:pt x="54" y="381"/>
                </a:cubicBezTo>
                <a:cubicBezTo>
                  <a:pt x="89" y="381"/>
                  <a:pt x="107" y="355"/>
                  <a:pt x="107" y="319"/>
                </a:cubicBezTo>
                <a:cubicBezTo>
                  <a:pt x="107" y="293"/>
                  <a:pt x="89" y="266"/>
                  <a:pt x="54" y="266"/>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31" name="Freeform 95"/>
          <p:cNvSpPr>
            <a:spLocks noChangeArrowheads="1"/>
          </p:cNvSpPr>
          <p:nvPr userDrawn="1"/>
        </p:nvSpPr>
        <p:spPr bwMode="auto">
          <a:xfrm>
            <a:off x="7815796" y="4115944"/>
            <a:ext cx="220862" cy="195623"/>
          </a:xfrm>
          <a:custGeom>
            <a:avLst/>
            <a:gdLst>
              <a:gd name="T0" fmla="*/ 257 w 462"/>
              <a:gd name="T1" fmla="*/ 0 h 409"/>
              <a:gd name="T2" fmla="*/ 257 w 462"/>
              <a:gd name="T3" fmla="*/ 0 h 409"/>
              <a:gd name="T4" fmla="*/ 62 w 462"/>
              <a:gd name="T5" fmla="*/ 205 h 409"/>
              <a:gd name="T6" fmla="*/ 0 w 462"/>
              <a:gd name="T7" fmla="*/ 205 h 409"/>
              <a:gd name="T8" fmla="*/ 89 w 462"/>
              <a:gd name="T9" fmla="*/ 302 h 409"/>
              <a:gd name="T10" fmla="*/ 178 w 462"/>
              <a:gd name="T11" fmla="*/ 205 h 409"/>
              <a:gd name="T12" fmla="*/ 106 w 462"/>
              <a:gd name="T13" fmla="*/ 205 h 409"/>
              <a:gd name="T14" fmla="*/ 257 w 462"/>
              <a:gd name="T15" fmla="*/ 53 h 409"/>
              <a:gd name="T16" fmla="*/ 416 w 462"/>
              <a:gd name="T17" fmla="*/ 205 h 409"/>
              <a:gd name="T18" fmla="*/ 257 w 462"/>
              <a:gd name="T19" fmla="*/ 364 h 409"/>
              <a:gd name="T20" fmla="*/ 169 w 462"/>
              <a:gd name="T21" fmla="*/ 328 h 409"/>
              <a:gd name="T22" fmla="*/ 133 w 462"/>
              <a:gd name="T23" fmla="*/ 364 h 409"/>
              <a:gd name="T24" fmla="*/ 257 w 462"/>
              <a:gd name="T25" fmla="*/ 408 h 409"/>
              <a:gd name="T26" fmla="*/ 461 w 462"/>
              <a:gd name="T27" fmla="*/ 205 h 409"/>
              <a:gd name="T28" fmla="*/ 257 w 462"/>
              <a:gd name="T29" fmla="*/ 0 h 409"/>
              <a:gd name="T30" fmla="*/ 240 w 462"/>
              <a:gd name="T31" fmla="*/ 98 h 409"/>
              <a:gd name="T32" fmla="*/ 240 w 462"/>
              <a:gd name="T33" fmla="*/ 98 h 409"/>
              <a:gd name="T34" fmla="*/ 240 w 462"/>
              <a:gd name="T35" fmla="*/ 213 h 409"/>
              <a:gd name="T36" fmla="*/ 319 w 462"/>
              <a:gd name="T37" fmla="*/ 293 h 409"/>
              <a:gd name="T38" fmla="*/ 346 w 462"/>
              <a:gd name="T39" fmla="*/ 266 h 409"/>
              <a:gd name="T40" fmla="*/ 275 w 462"/>
              <a:gd name="T41" fmla="*/ 205 h 409"/>
              <a:gd name="T42" fmla="*/ 275 w 462"/>
              <a:gd name="T43" fmla="*/ 98 h 409"/>
              <a:gd name="T44" fmla="*/ 240 w 462"/>
              <a:gd name="T45" fmla="*/ 9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409">
                <a:moveTo>
                  <a:pt x="257" y="0"/>
                </a:moveTo>
                <a:lnTo>
                  <a:pt x="257" y="0"/>
                </a:lnTo>
                <a:cubicBezTo>
                  <a:pt x="151" y="0"/>
                  <a:pt x="62" y="89"/>
                  <a:pt x="62" y="205"/>
                </a:cubicBezTo>
                <a:cubicBezTo>
                  <a:pt x="0" y="205"/>
                  <a:pt x="0" y="205"/>
                  <a:pt x="0" y="205"/>
                </a:cubicBezTo>
                <a:cubicBezTo>
                  <a:pt x="89" y="302"/>
                  <a:pt x="89" y="302"/>
                  <a:pt x="89" y="302"/>
                </a:cubicBezTo>
                <a:cubicBezTo>
                  <a:pt x="178" y="205"/>
                  <a:pt x="178" y="205"/>
                  <a:pt x="178" y="205"/>
                </a:cubicBezTo>
                <a:cubicBezTo>
                  <a:pt x="106" y="205"/>
                  <a:pt x="106" y="205"/>
                  <a:pt x="106" y="205"/>
                </a:cubicBezTo>
                <a:cubicBezTo>
                  <a:pt x="115" y="124"/>
                  <a:pt x="178" y="53"/>
                  <a:pt x="257" y="53"/>
                </a:cubicBezTo>
                <a:cubicBezTo>
                  <a:pt x="346" y="53"/>
                  <a:pt x="416" y="124"/>
                  <a:pt x="416" y="205"/>
                </a:cubicBezTo>
                <a:cubicBezTo>
                  <a:pt x="416" y="293"/>
                  <a:pt x="346" y="364"/>
                  <a:pt x="257" y="364"/>
                </a:cubicBezTo>
                <a:cubicBezTo>
                  <a:pt x="231" y="364"/>
                  <a:pt x="196" y="346"/>
                  <a:pt x="169" y="328"/>
                </a:cubicBezTo>
                <a:cubicBezTo>
                  <a:pt x="133" y="364"/>
                  <a:pt x="133" y="364"/>
                  <a:pt x="133" y="364"/>
                </a:cubicBezTo>
                <a:cubicBezTo>
                  <a:pt x="169" y="391"/>
                  <a:pt x="213" y="408"/>
                  <a:pt x="257" y="408"/>
                </a:cubicBezTo>
                <a:cubicBezTo>
                  <a:pt x="372" y="408"/>
                  <a:pt x="461" y="319"/>
                  <a:pt x="461" y="205"/>
                </a:cubicBezTo>
                <a:cubicBezTo>
                  <a:pt x="461" y="98"/>
                  <a:pt x="372" y="0"/>
                  <a:pt x="257" y="0"/>
                </a:cubicBezTo>
                <a:close/>
                <a:moveTo>
                  <a:pt x="240" y="98"/>
                </a:moveTo>
                <a:lnTo>
                  <a:pt x="240" y="98"/>
                </a:lnTo>
                <a:cubicBezTo>
                  <a:pt x="240" y="213"/>
                  <a:pt x="240" y="213"/>
                  <a:pt x="240" y="213"/>
                </a:cubicBezTo>
                <a:cubicBezTo>
                  <a:pt x="319" y="293"/>
                  <a:pt x="319" y="293"/>
                  <a:pt x="319" y="293"/>
                </a:cubicBezTo>
                <a:cubicBezTo>
                  <a:pt x="346" y="266"/>
                  <a:pt x="346" y="266"/>
                  <a:pt x="346" y="266"/>
                </a:cubicBezTo>
                <a:cubicBezTo>
                  <a:pt x="275" y="205"/>
                  <a:pt x="275" y="205"/>
                  <a:pt x="275" y="205"/>
                </a:cubicBezTo>
                <a:cubicBezTo>
                  <a:pt x="275" y="98"/>
                  <a:pt x="275" y="98"/>
                  <a:pt x="275" y="98"/>
                </a:cubicBezTo>
                <a:lnTo>
                  <a:pt x="240" y="98"/>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32" name="Freeform 125"/>
          <p:cNvSpPr>
            <a:spLocks noChangeArrowheads="1"/>
          </p:cNvSpPr>
          <p:nvPr userDrawn="1"/>
        </p:nvSpPr>
        <p:spPr bwMode="auto">
          <a:xfrm>
            <a:off x="7820003" y="3160972"/>
            <a:ext cx="212449" cy="216657"/>
          </a:xfrm>
          <a:custGeom>
            <a:avLst/>
            <a:gdLst>
              <a:gd name="T0" fmla="*/ 399 w 445"/>
              <a:gd name="T1" fmla="*/ 0 h 453"/>
              <a:gd name="T2" fmla="*/ 399 w 445"/>
              <a:gd name="T3" fmla="*/ 0 h 453"/>
              <a:gd name="T4" fmla="*/ 169 w 445"/>
              <a:gd name="T5" fmla="*/ 0 h 453"/>
              <a:gd name="T6" fmla="*/ 124 w 445"/>
              <a:gd name="T7" fmla="*/ 53 h 453"/>
              <a:gd name="T8" fmla="*/ 124 w 445"/>
              <a:gd name="T9" fmla="*/ 124 h 453"/>
              <a:gd name="T10" fmla="*/ 169 w 445"/>
              <a:gd name="T11" fmla="*/ 124 h 453"/>
              <a:gd name="T12" fmla="*/ 169 w 445"/>
              <a:gd name="T13" fmla="*/ 53 h 453"/>
              <a:gd name="T14" fmla="*/ 399 w 445"/>
              <a:gd name="T15" fmla="*/ 53 h 453"/>
              <a:gd name="T16" fmla="*/ 399 w 445"/>
              <a:gd name="T17" fmla="*/ 399 h 453"/>
              <a:gd name="T18" fmla="*/ 169 w 445"/>
              <a:gd name="T19" fmla="*/ 399 h 453"/>
              <a:gd name="T20" fmla="*/ 169 w 445"/>
              <a:gd name="T21" fmla="*/ 346 h 453"/>
              <a:gd name="T22" fmla="*/ 124 w 445"/>
              <a:gd name="T23" fmla="*/ 346 h 453"/>
              <a:gd name="T24" fmla="*/ 124 w 445"/>
              <a:gd name="T25" fmla="*/ 399 h 453"/>
              <a:gd name="T26" fmla="*/ 169 w 445"/>
              <a:gd name="T27" fmla="*/ 452 h 453"/>
              <a:gd name="T28" fmla="*/ 399 w 445"/>
              <a:gd name="T29" fmla="*/ 452 h 453"/>
              <a:gd name="T30" fmla="*/ 444 w 445"/>
              <a:gd name="T31" fmla="*/ 399 h 453"/>
              <a:gd name="T32" fmla="*/ 444 w 445"/>
              <a:gd name="T33" fmla="*/ 53 h 453"/>
              <a:gd name="T34" fmla="*/ 399 w 445"/>
              <a:gd name="T35" fmla="*/ 0 h 453"/>
              <a:gd name="T36" fmla="*/ 222 w 445"/>
              <a:gd name="T37" fmla="*/ 337 h 453"/>
              <a:gd name="T38" fmla="*/ 222 w 445"/>
              <a:gd name="T39" fmla="*/ 337 h 453"/>
              <a:gd name="T40" fmla="*/ 319 w 445"/>
              <a:gd name="T41" fmla="*/ 239 h 453"/>
              <a:gd name="T42" fmla="*/ 222 w 445"/>
              <a:gd name="T43" fmla="*/ 142 h 453"/>
              <a:gd name="T44" fmla="*/ 222 w 445"/>
              <a:gd name="T45" fmla="*/ 204 h 453"/>
              <a:gd name="T46" fmla="*/ 0 w 445"/>
              <a:gd name="T47" fmla="*/ 204 h 453"/>
              <a:gd name="T48" fmla="*/ 0 w 445"/>
              <a:gd name="T49" fmla="*/ 275 h 453"/>
              <a:gd name="T50" fmla="*/ 222 w 445"/>
              <a:gd name="T51" fmla="*/ 275 h 453"/>
              <a:gd name="T52" fmla="*/ 222 w 445"/>
              <a:gd name="T53" fmla="*/ 33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5" h="453">
                <a:moveTo>
                  <a:pt x="399" y="0"/>
                </a:moveTo>
                <a:lnTo>
                  <a:pt x="399" y="0"/>
                </a:lnTo>
                <a:cubicBezTo>
                  <a:pt x="169" y="0"/>
                  <a:pt x="169" y="0"/>
                  <a:pt x="169" y="0"/>
                </a:cubicBezTo>
                <a:cubicBezTo>
                  <a:pt x="142" y="0"/>
                  <a:pt x="124" y="27"/>
                  <a:pt x="124" y="53"/>
                </a:cubicBezTo>
                <a:cubicBezTo>
                  <a:pt x="124" y="124"/>
                  <a:pt x="124" y="124"/>
                  <a:pt x="124" y="124"/>
                </a:cubicBezTo>
                <a:cubicBezTo>
                  <a:pt x="169" y="124"/>
                  <a:pt x="169" y="124"/>
                  <a:pt x="169" y="124"/>
                </a:cubicBezTo>
                <a:cubicBezTo>
                  <a:pt x="169" y="53"/>
                  <a:pt x="169" y="53"/>
                  <a:pt x="169" y="53"/>
                </a:cubicBezTo>
                <a:cubicBezTo>
                  <a:pt x="399" y="53"/>
                  <a:pt x="399" y="53"/>
                  <a:pt x="399" y="53"/>
                </a:cubicBezTo>
                <a:cubicBezTo>
                  <a:pt x="399" y="399"/>
                  <a:pt x="399" y="399"/>
                  <a:pt x="399" y="399"/>
                </a:cubicBezTo>
                <a:cubicBezTo>
                  <a:pt x="169" y="399"/>
                  <a:pt x="169" y="399"/>
                  <a:pt x="169" y="399"/>
                </a:cubicBezTo>
                <a:cubicBezTo>
                  <a:pt x="169" y="346"/>
                  <a:pt x="169" y="346"/>
                  <a:pt x="169" y="346"/>
                </a:cubicBezTo>
                <a:cubicBezTo>
                  <a:pt x="124" y="346"/>
                  <a:pt x="124" y="346"/>
                  <a:pt x="124" y="346"/>
                </a:cubicBezTo>
                <a:cubicBezTo>
                  <a:pt x="124" y="399"/>
                  <a:pt x="124" y="399"/>
                  <a:pt x="124" y="399"/>
                </a:cubicBezTo>
                <a:cubicBezTo>
                  <a:pt x="124" y="425"/>
                  <a:pt x="142" y="452"/>
                  <a:pt x="169" y="452"/>
                </a:cubicBezTo>
                <a:cubicBezTo>
                  <a:pt x="399" y="452"/>
                  <a:pt x="399" y="452"/>
                  <a:pt x="399" y="452"/>
                </a:cubicBezTo>
                <a:cubicBezTo>
                  <a:pt x="425" y="452"/>
                  <a:pt x="444" y="425"/>
                  <a:pt x="444" y="399"/>
                </a:cubicBezTo>
                <a:cubicBezTo>
                  <a:pt x="444" y="53"/>
                  <a:pt x="444" y="53"/>
                  <a:pt x="444" y="53"/>
                </a:cubicBezTo>
                <a:cubicBezTo>
                  <a:pt x="444" y="27"/>
                  <a:pt x="425" y="0"/>
                  <a:pt x="399" y="0"/>
                </a:cubicBezTo>
                <a:close/>
                <a:moveTo>
                  <a:pt x="222" y="337"/>
                </a:moveTo>
                <a:lnTo>
                  <a:pt x="222" y="337"/>
                </a:lnTo>
                <a:cubicBezTo>
                  <a:pt x="319" y="239"/>
                  <a:pt x="319" y="239"/>
                  <a:pt x="319" y="239"/>
                </a:cubicBezTo>
                <a:cubicBezTo>
                  <a:pt x="222" y="142"/>
                  <a:pt x="222" y="142"/>
                  <a:pt x="222" y="142"/>
                </a:cubicBezTo>
                <a:cubicBezTo>
                  <a:pt x="222" y="204"/>
                  <a:pt x="222" y="204"/>
                  <a:pt x="222" y="204"/>
                </a:cubicBezTo>
                <a:cubicBezTo>
                  <a:pt x="0" y="204"/>
                  <a:pt x="0" y="204"/>
                  <a:pt x="0" y="204"/>
                </a:cubicBezTo>
                <a:cubicBezTo>
                  <a:pt x="0" y="275"/>
                  <a:pt x="0" y="275"/>
                  <a:pt x="0" y="275"/>
                </a:cubicBezTo>
                <a:cubicBezTo>
                  <a:pt x="222" y="275"/>
                  <a:pt x="222" y="275"/>
                  <a:pt x="222" y="275"/>
                </a:cubicBezTo>
                <a:lnTo>
                  <a:pt x="222" y="337"/>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33" name="Freeform 128"/>
          <p:cNvSpPr>
            <a:spLocks noChangeArrowheads="1"/>
          </p:cNvSpPr>
          <p:nvPr userDrawn="1"/>
        </p:nvSpPr>
        <p:spPr bwMode="auto">
          <a:xfrm>
            <a:off x="7338310" y="2683486"/>
            <a:ext cx="229278" cy="225070"/>
          </a:xfrm>
          <a:custGeom>
            <a:avLst/>
            <a:gdLst>
              <a:gd name="T0" fmla="*/ 115 w 479"/>
              <a:gd name="T1" fmla="*/ 275 h 471"/>
              <a:gd name="T2" fmla="*/ 115 w 479"/>
              <a:gd name="T3" fmla="*/ 275 h 471"/>
              <a:gd name="T4" fmla="*/ 203 w 479"/>
              <a:gd name="T5" fmla="*/ 364 h 471"/>
              <a:gd name="T6" fmla="*/ 363 w 479"/>
              <a:gd name="T7" fmla="*/ 196 h 471"/>
              <a:gd name="T8" fmla="*/ 274 w 479"/>
              <a:gd name="T9" fmla="*/ 107 h 471"/>
              <a:gd name="T10" fmla="*/ 115 w 479"/>
              <a:gd name="T11" fmla="*/ 275 h 471"/>
              <a:gd name="T12" fmla="*/ 461 w 479"/>
              <a:gd name="T13" fmla="*/ 151 h 471"/>
              <a:gd name="T14" fmla="*/ 461 w 479"/>
              <a:gd name="T15" fmla="*/ 151 h 471"/>
              <a:gd name="T16" fmla="*/ 425 w 479"/>
              <a:gd name="T17" fmla="*/ 116 h 471"/>
              <a:gd name="T18" fmla="*/ 399 w 479"/>
              <a:gd name="T19" fmla="*/ 116 h 471"/>
              <a:gd name="T20" fmla="*/ 355 w 479"/>
              <a:gd name="T21" fmla="*/ 72 h 471"/>
              <a:gd name="T22" fmla="*/ 363 w 479"/>
              <a:gd name="T23" fmla="*/ 45 h 471"/>
              <a:gd name="T24" fmla="*/ 319 w 479"/>
              <a:gd name="T25" fmla="*/ 9 h 471"/>
              <a:gd name="T26" fmla="*/ 284 w 479"/>
              <a:gd name="T27" fmla="*/ 9 h 471"/>
              <a:gd name="T28" fmla="*/ 9 w 479"/>
              <a:gd name="T29" fmla="*/ 284 h 471"/>
              <a:gd name="T30" fmla="*/ 9 w 479"/>
              <a:gd name="T31" fmla="*/ 319 h 471"/>
              <a:gd name="T32" fmla="*/ 53 w 479"/>
              <a:gd name="T33" fmla="*/ 355 h 471"/>
              <a:gd name="T34" fmla="*/ 71 w 479"/>
              <a:gd name="T35" fmla="*/ 347 h 471"/>
              <a:gd name="T36" fmla="*/ 124 w 479"/>
              <a:gd name="T37" fmla="*/ 400 h 471"/>
              <a:gd name="T38" fmla="*/ 115 w 479"/>
              <a:gd name="T39" fmla="*/ 426 h 471"/>
              <a:gd name="T40" fmla="*/ 159 w 479"/>
              <a:gd name="T41" fmla="*/ 462 h 471"/>
              <a:gd name="T42" fmla="*/ 195 w 479"/>
              <a:gd name="T43" fmla="*/ 462 h 471"/>
              <a:gd name="T44" fmla="*/ 461 w 479"/>
              <a:gd name="T45" fmla="*/ 187 h 471"/>
              <a:gd name="T46" fmla="*/ 461 w 479"/>
              <a:gd name="T47" fmla="*/ 151 h 471"/>
              <a:gd name="T48" fmla="*/ 203 w 479"/>
              <a:gd name="T49" fmla="*/ 400 h 471"/>
              <a:gd name="T50" fmla="*/ 203 w 479"/>
              <a:gd name="T51" fmla="*/ 400 h 471"/>
              <a:gd name="T52" fmla="*/ 71 w 479"/>
              <a:gd name="T53" fmla="*/ 275 h 471"/>
              <a:gd name="T54" fmla="*/ 274 w 479"/>
              <a:gd name="T55" fmla="*/ 72 h 471"/>
              <a:gd name="T56" fmla="*/ 399 w 479"/>
              <a:gd name="T57" fmla="*/ 196 h 471"/>
              <a:gd name="T58" fmla="*/ 203 w 479"/>
              <a:gd name="T59" fmla="*/ 40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9" h="471">
                <a:moveTo>
                  <a:pt x="115" y="275"/>
                </a:moveTo>
                <a:lnTo>
                  <a:pt x="115" y="275"/>
                </a:lnTo>
                <a:cubicBezTo>
                  <a:pt x="203" y="364"/>
                  <a:pt x="203" y="364"/>
                  <a:pt x="203" y="364"/>
                </a:cubicBezTo>
                <a:cubicBezTo>
                  <a:pt x="363" y="196"/>
                  <a:pt x="363" y="196"/>
                  <a:pt x="363" y="196"/>
                </a:cubicBezTo>
                <a:cubicBezTo>
                  <a:pt x="274" y="107"/>
                  <a:pt x="274" y="107"/>
                  <a:pt x="274" y="107"/>
                </a:cubicBezTo>
                <a:lnTo>
                  <a:pt x="115" y="275"/>
                </a:lnTo>
                <a:close/>
                <a:moveTo>
                  <a:pt x="461" y="151"/>
                </a:moveTo>
                <a:lnTo>
                  <a:pt x="461" y="151"/>
                </a:lnTo>
                <a:cubicBezTo>
                  <a:pt x="425" y="116"/>
                  <a:pt x="425" y="116"/>
                  <a:pt x="425" y="116"/>
                </a:cubicBezTo>
                <a:cubicBezTo>
                  <a:pt x="416" y="116"/>
                  <a:pt x="408" y="116"/>
                  <a:pt x="399" y="116"/>
                </a:cubicBezTo>
                <a:cubicBezTo>
                  <a:pt x="372" y="116"/>
                  <a:pt x="355" y="98"/>
                  <a:pt x="355" y="72"/>
                </a:cubicBezTo>
                <a:cubicBezTo>
                  <a:pt x="355" y="63"/>
                  <a:pt x="355" y="54"/>
                  <a:pt x="363" y="45"/>
                </a:cubicBezTo>
                <a:cubicBezTo>
                  <a:pt x="319" y="9"/>
                  <a:pt x="319" y="9"/>
                  <a:pt x="319" y="9"/>
                </a:cubicBezTo>
                <a:cubicBezTo>
                  <a:pt x="310" y="0"/>
                  <a:pt x="293" y="0"/>
                  <a:pt x="284" y="9"/>
                </a:cubicBezTo>
                <a:cubicBezTo>
                  <a:pt x="9" y="284"/>
                  <a:pt x="9" y="284"/>
                  <a:pt x="9" y="284"/>
                </a:cubicBezTo>
                <a:cubicBezTo>
                  <a:pt x="0" y="293"/>
                  <a:pt x="0" y="311"/>
                  <a:pt x="9" y="319"/>
                </a:cubicBezTo>
                <a:cubicBezTo>
                  <a:pt x="53" y="355"/>
                  <a:pt x="53" y="355"/>
                  <a:pt x="53" y="355"/>
                </a:cubicBezTo>
                <a:cubicBezTo>
                  <a:pt x="53" y="347"/>
                  <a:pt x="62" y="347"/>
                  <a:pt x="71" y="347"/>
                </a:cubicBezTo>
                <a:cubicBezTo>
                  <a:pt x="106" y="347"/>
                  <a:pt x="124" y="373"/>
                  <a:pt x="124" y="400"/>
                </a:cubicBezTo>
                <a:cubicBezTo>
                  <a:pt x="124" y="409"/>
                  <a:pt x="124" y="417"/>
                  <a:pt x="115" y="426"/>
                </a:cubicBezTo>
                <a:cubicBezTo>
                  <a:pt x="159" y="462"/>
                  <a:pt x="159" y="462"/>
                  <a:pt x="159" y="462"/>
                </a:cubicBezTo>
                <a:cubicBezTo>
                  <a:pt x="168" y="470"/>
                  <a:pt x="186" y="470"/>
                  <a:pt x="195" y="462"/>
                </a:cubicBezTo>
                <a:cubicBezTo>
                  <a:pt x="461" y="187"/>
                  <a:pt x="461" y="187"/>
                  <a:pt x="461" y="187"/>
                </a:cubicBezTo>
                <a:cubicBezTo>
                  <a:pt x="478" y="178"/>
                  <a:pt x="478" y="160"/>
                  <a:pt x="461" y="151"/>
                </a:cubicBezTo>
                <a:close/>
                <a:moveTo>
                  <a:pt x="203" y="400"/>
                </a:moveTo>
                <a:lnTo>
                  <a:pt x="203" y="400"/>
                </a:lnTo>
                <a:cubicBezTo>
                  <a:pt x="71" y="275"/>
                  <a:pt x="71" y="275"/>
                  <a:pt x="71" y="275"/>
                </a:cubicBezTo>
                <a:cubicBezTo>
                  <a:pt x="274" y="72"/>
                  <a:pt x="274" y="72"/>
                  <a:pt x="274" y="72"/>
                </a:cubicBezTo>
                <a:cubicBezTo>
                  <a:pt x="399" y="196"/>
                  <a:pt x="399" y="196"/>
                  <a:pt x="399" y="196"/>
                </a:cubicBezTo>
                <a:lnTo>
                  <a:pt x="203" y="400"/>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34" name="Freeform 130"/>
          <p:cNvSpPr>
            <a:spLocks noChangeArrowheads="1"/>
          </p:cNvSpPr>
          <p:nvPr userDrawn="1"/>
        </p:nvSpPr>
        <p:spPr bwMode="auto">
          <a:xfrm>
            <a:off x="8187023" y="2725269"/>
            <a:ext cx="212451" cy="143036"/>
          </a:xfrm>
          <a:custGeom>
            <a:avLst/>
            <a:gdLst>
              <a:gd name="T0" fmla="*/ 416 w 445"/>
              <a:gd name="T1" fmla="*/ 0 h 302"/>
              <a:gd name="T2" fmla="*/ 416 w 445"/>
              <a:gd name="T3" fmla="*/ 0 h 302"/>
              <a:gd name="T4" fmla="*/ 195 w 445"/>
              <a:gd name="T5" fmla="*/ 0 h 302"/>
              <a:gd name="T6" fmla="*/ 195 w 445"/>
              <a:gd name="T7" fmla="*/ 123 h 302"/>
              <a:gd name="T8" fmla="*/ 444 w 445"/>
              <a:gd name="T9" fmla="*/ 123 h 302"/>
              <a:gd name="T10" fmla="*/ 444 w 445"/>
              <a:gd name="T11" fmla="*/ 26 h 302"/>
              <a:gd name="T12" fmla="*/ 416 w 445"/>
              <a:gd name="T13" fmla="*/ 0 h 302"/>
              <a:gd name="T14" fmla="*/ 0 w 445"/>
              <a:gd name="T15" fmla="*/ 274 h 302"/>
              <a:gd name="T16" fmla="*/ 0 w 445"/>
              <a:gd name="T17" fmla="*/ 274 h 302"/>
              <a:gd name="T18" fmla="*/ 18 w 445"/>
              <a:gd name="T19" fmla="*/ 301 h 302"/>
              <a:gd name="T20" fmla="*/ 151 w 445"/>
              <a:gd name="T21" fmla="*/ 301 h 302"/>
              <a:gd name="T22" fmla="*/ 151 w 445"/>
              <a:gd name="T23" fmla="*/ 176 h 302"/>
              <a:gd name="T24" fmla="*/ 0 w 445"/>
              <a:gd name="T25" fmla="*/ 176 h 302"/>
              <a:gd name="T26" fmla="*/ 0 w 445"/>
              <a:gd name="T27" fmla="*/ 274 h 302"/>
              <a:gd name="T28" fmla="*/ 195 w 445"/>
              <a:gd name="T29" fmla="*/ 301 h 302"/>
              <a:gd name="T30" fmla="*/ 195 w 445"/>
              <a:gd name="T31" fmla="*/ 301 h 302"/>
              <a:gd name="T32" fmla="*/ 416 w 445"/>
              <a:gd name="T33" fmla="*/ 301 h 302"/>
              <a:gd name="T34" fmla="*/ 444 w 445"/>
              <a:gd name="T35" fmla="*/ 274 h 302"/>
              <a:gd name="T36" fmla="*/ 444 w 445"/>
              <a:gd name="T37" fmla="*/ 176 h 302"/>
              <a:gd name="T38" fmla="*/ 195 w 445"/>
              <a:gd name="T39" fmla="*/ 176 h 302"/>
              <a:gd name="T40" fmla="*/ 195 w 445"/>
              <a:gd name="T41" fmla="*/ 301 h 302"/>
              <a:gd name="T42" fmla="*/ 0 w 445"/>
              <a:gd name="T43" fmla="*/ 26 h 302"/>
              <a:gd name="T44" fmla="*/ 0 w 445"/>
              <a:gd name="T45" fmla="*/ 26 h 302"/>
              <a:gd name="T46" fmla="*/ 0 w 445"/>
              <a:gd name="T47" fmla="*/ 123 h 302"/>
              <a:gd name="T48" fmla="*/ 151 w 445"/>
              <a:gd name="T49" fmla="*/ 123 h 302"/>
              <a:gd name="T50" fmla="*/ 151 w 445"/>
              <a:gd name="T51" fmla="*/ 0 h 302"/>
              <a:gd name="T52" fmla="*/ 18 w 445"/>
              <a:gd name="T53" fmla="*/ 0 h 302"/>
              <a:gd name="T54" fmla="*/ 0 w 445"/>
              <a:gd name="T55" fmla="*/ 2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5" h="302">
                <a:moveTo>
                  <a:pt x="416" y="0"/>
                </a:moveTo>
                <a:lnTo>
                  <a:pt x="416" y="0"/>
                </a:lnTo>
                <a:cubicBezTo>
                  <a:pt x="195" y="0"/>
                  <a:pt x="195" y="0"/>
                  <a:pt x="195" y="0"/>
                </a:cubicBezTo>
                <a:cubicBezTo>
                  <a:pt x="195" y="123"/>
                  <a:pt x="195" y="123"/>
                  <a:pt x="195" y="123"/>
                </a:cubicBezTo>
                <a:cubicBezTo>
                  <a:pt x="444" y="123"/>
                  <a:pt x="444" y="123"/>
                  <a:pt x="444" y="123"/>
                </a:cubicBezTo>
                <a:cubicBezTo>
                  <a:pt x="444" y="26"/>
                  <a:pt x="444" y="26"/>
                  <a:pt x="444" y="26"/>
                </a:cubicBezTo>
                <a:cubicBezTo>
                  <a:pt x="444" y="17"/>
                  <a:pt x="434" y="0"/>
                  <a:pt x="416" y="0"/>
                </a:cubicBezTo>
                <a:close/>
                <a:moveTo>
                  <a:pt x="0" y="274"/>
                </a:moveTo>
                <a:lnTo>
                  <a:pt x="0" y="274"/>
                </a:lnTo>
                <a:cubicBezTo>
                  <a:pt x="0" y="292"/>
                  <a:pt x="0" y="301"/>
                  <a:pt x="18" y="301"/>
                </a:cubicBezTo>
                <a:cubicBezTo>
                  <a:pt x="151" y="301"/>
                  <a:pt x="151" y="301"/>
                  <a:pt x="151" y="301"/>
                </a:cubicBezTo>
                <a:cubicBezTo>
                  <a:pt x="151" y="176"/>
                  <a:pt x="151" y="176"/>
                  <a:pt x="151" y="176"/>
                </a:cubicBezTo>
                <a:cubicBezTo>
                  <a:pt x="0" y="176"/>
                  <a:pt x="0" y="176"/>
                  <a:pt x="0" y="176"/>
                </a:cubicBezTo>
                <a:lnTo>
                  <a:pt x="0" y="274"/>
                </a:lnTo>
                <a:close/>
                <a:moveTo>
                  <a:pt x="195" y="301"/>
                </a:moveTo>
                <a:lnTo>
                  <a:pt x="195" y="301"/>
                </a:lnTo>
                <a:cubicBezTo>
                  <a:pt x="416" y="301"/>
                  <a:pt x="416" y="301"/>
                  <a:pt x="416" y="301"/>
                </a:cubicBezTo>
                <a:cubicBezTo>
                  <a:pt x="434" y="301"/>
                  <a:pt x="444" y="292"/>
                  <a:pt x="444" y="274"/>
                </a:cubicBezTo>
                <a:cubicBezTo>
                  <a:pt x="444" y="176"/>
                  <a:pt x="444" y="176"/>
                  <a:pt x="444" y="176"/>
                </a:cubicBezTo>
                <a:cubicBezTo>
                  <a:pt x="195" y="176"/>
                  <a:pt x="195" y="176"/>
                  <a:pt x="195" y="176"/>
                </a:cubicBezTo>
                <a:lnTo>
                  <a:pt x="195" y="301"/>
                </a:lnTo>
                <a:close/>
                <a:moveTo>
                  <a:pt x="0" y="26"/>
                </a:moveTo>
                <a:lnTo>
                  <a:pt x="0" y="26"/>
                </a:lnTo>
                <a:cubicBezTo>
                  <a:pt x="0" y="123"/>
                  <a:pt x="0" y="123"/>
                  <a:pt x="0" y="123"/>
                </a:cubicBezTo>
                <a:cubicBezTo>
                  <a:pt x="151" y="123"/>
                  <a:pt x="151" y="123"/>
                  <a:pt x="151" y="123"/>
                </a:cubicBezTo>
                <a:cubicBezTo>
                  <a:pt x="151" y="0"/>
                  <a:pt x="151" y="0"/>
                  <a:pt x="151" y="0"/>
                </a:cubicBezTo>
                <a:cubicBezTo>
                  <a:pt x="18" y="0"/>
                  <a:pt x="18" y="0"/>
                  <a:pt x="18" y="0"/>
                </a:cubicBezTo>
                <a:cubicBezTo>
                  <a:pt x="0" y="0"/>
                  <a:pt x="0" y="17"/>
                  <a:pt x="0" y="26"/>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35" name="Freeform 138"/>
          <p:cNvSpPr>
            <a:spLocks noChangeArrowheads="1"/>
          </p:cNvSpPr>
          <p:nvPr userDrawn="1"/>
        </p:nvSpPr>
        <p:spPr bwMode="auto">
          <a:xfrm>
            <a:off x="7338310" y="4606052"/>
            <a:ext cx="229278" cy="164070"/>
          </a:xfrm>
          <a:custGeom>
            <a:avLst/>
            <a:gdLst>
              <a:gd name="T0" fmla="*/ 478 w 479"/>
              <a:gd name="T1" fmla="*/ 44 h 346"/>
              <a:gd name="T2" fmla="*/ 478 w 479"/>
              <a:gd name="T3" fmla="*/ 44 h 346"/>
              <a:gd name="T4" fmla="*/ 478 w 479"/>
              <a:gd name="T5" fmla="*/ 17 h 346"/>
              <a:gd name="T6" fmla="*/ 461 w 479"/>
              <a:gd name="T7" fmla="*/ 0 h 346"/>
              <a:gd name="T8" fmla="*/ 18 w 479"/>
              <a:gd name="T9" fmla="*/ 0 h 346"/>
              <a:gd name="T10" fmla="*/ 0 w 479"/>
              <a:gd name="T11" fmla="*/ 17 h 346"/>
              <a:gd name="T12" fmla="*/ 0 w 479"/>
              <a:gd name="T13" fmla="*/ 44 h 346"/>
              <a:gd name="T14" fmla="*/ 44 w 479"/>
              <a:gd name="T15" fmla="*/ 44 h 346"/>
              <a:gd name="T16" fmla="*/ 44 w 479"/>
              <a:gd name="T17" fmla="*/ 97 h 346"/>
              <a:gd name="T18" fmla="*/ 0 w 479"/>
              <a:gd name="T19" fmla="*/ 97 h 346"/>
              <a:gd name="T20" fmla="*/ 0 w 479"/>
              <a:gd name="T21" fmla="*/ 150 h 346"/>
              <a:gd name="T22" fmla="*/ 44 w 479"/>
              <a:gd name="T23" fmla="*/ 150 h 346"/>
              <a:gd name="T24" fmla="*/ 44 w 479"/>
              <a:gd name="T25" fmla="*/ 194 h 346"/>
              <a:gd name="T26" fmla="*/ 0 w 479"/>
              <a:gd name="T27" fmla="*/ 194 h 346"/>
              <a:gd name="T28" fmla="*/ 0 w 479"/>
              <a:gd name="T29" fmla="*/ 247 h 346"/>
              <a:gd name="T30" fmla="*/ 44 w 479"/>
              <a:gd name="T31" fmla="*/ 247 h 346"/>
              <a:gd name="T32" fmla="*/ 44 w 479"/>
              <a:gd name="T33" fmla="*/ 292 h 346"/>
              <a:gd name="T34" fmla="*/ 0 w 479"/>
              <a:gd name="T35" fmla="*/ 292 h 346"/>
              <a:gd name="T36" fmla="*/ 0 w 479"/>
              <a:gd name="T37" fmla="*/ 328 h 346"/>
              <a:gd name="T38" fmla="*/ 18 w 479"/>
              <a:gd name="T39" fmla="*/ 345 h 346"/>
              <a:gd name="T40" fmla="*/ 461 w 479"/>
              <a:gd name="T41" fmla="*/ 345 h 346"/>
              <a:gd name="T42" fmla="*/ 478 w 479"/>
              <a:gd name="T43" fmla="*/ 328 h 346"/>
              <a:gd name="T44" fmla="*/ 478 w 479"/>
              <a:gd name="T45" fmla="*/ 292 h 346"/>
              <a:gd name="T46" fmla="*/ 434 w 479"/>
              <a:gd name="T47" fmla="*/ 292 h 346"/>
              <a:gd name="T48" fmla="*/ 434 w 479"/>
              <a:gd name="T49" fmla="*/ 247 h 346"/>
              <a:gd name="T50" fmla="*/ 478 w 479"/>
              <a:gd name="T51" fmla="*/ 247 h 346"/>
              <a:gd name="T52" fmla="*/ 478 w 479"/>
              <a:gd name="T53" fmla="*/ 194 h 346"/>
              <a:gd name="T54" fmla="*/ 434 w 479"/>
              <a:gd name="T55" fmla="*/ 194 h 346"/>
              <a:gd name="T56" fmla="*/ 434 w 479"/>
              <a:gd name="T57" fmla="*/ 150 h 346"/>
              <a:gd name="T58" fmla="*/ 478 w 479"/>
              <a:gd name="T59" fmla="*/ 150 h 346"/>
              <a:gd name="T60" fmla="*/ 478 w 479"/>
              <a:gd name="T61" fmla="*/ 97 h 346"/>
              <a:gd name="T62" fmla="*/ 434 w 479"/>
              <a:gd name="T63" fmla="*/ 97 h 346"/>
              <a:gd name="T64" fmla="*/ 434 w 479"/>
              <a:gd name="T65" fmla="*/ 44 h 346"/>
              <a:gd name="T66" fmla="*/ 478 w 479"/>
              <a:gd name="T67" fmla="*/ 44 h 346"/>
              <a:gd name="T68" fmla="*/ 186 w 479"/>
              <a:gd name="T69" fmla="*/ 247 h 346"/>
              <a:gd name="T70" fmla="*/ 186 w 479"/>
              <a:gd name="T71" fmla="*/ 247 h 346"/>
              <a:gd name="T72" fmla="*/ 186 w 479"/>
              <a:gd name="T73" fmla="*/ 97 h 346"/>
              <a:gd name="T74" fmla="*/ 310 w 479"/>
              <a:gd name="T75" fmla="*/ 168 h 346"/>
              <a:gd name="T76" fmla="*/ 186 w 479"/>
              <a:gd name="T77" fmla="*/ 24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9" h="346">
                <a:moveTo>
                  <a:pt x="478" y="44"/>
                </a:moveTo>
                <a:lnTo>
                  <a:pt x="478" y="44"/>
                </a:lnTo>
                <a:cubicBezTo>
                  <a:pt x="478" y="17"/>
                  <a:pt x="478" y="17"/>
                  <a:pt x="478" y="17"/>
                </a:cubicBezTo>
                <a:cubicBezTo>
                  <a:pt x="478" y="9"/>
                  <a:pt x="469" y="0"/>
                  <a:pt x="461" y="0"/>
                </a:cubicBezTo>
                <a:cubicBezTo>
                  <a:pt x="18" y="0"/>
                  <a:pt x="18" y="0"/>
                  <a:pt x="18" y="0"/>
                </a:cubicBezTo>
                <a:cubicBezTo>
                  <a:pt x="9" y="0"/>
                  <a:pt x="0" y="9"/>
                  <a:pt x="0" y="17"/>
                </a:cubicBezTo>
                <a:cubicBezTo>
                  <a:pt x="0" y="44"/>
                  <a:pt x="0" y="44"/>
                  <a:pt x="0" y="44"/>
                </a:cubicBezTo>
                <a:cubicBezTo>
                  <a:pt x="44" y="44"/>
                  <a:pt x="44" y="44"/>
                  <a:pt x="44" y="44"/>
                </a:cubicBezTo>
                <a:cubicBezTo>
                  <a:pt x="44" y="97"/>
                  <a:pt x="44" y="97"/>
                  <a:pt x="44" y="97"/>
                </a:cubicBezTo>
                <a:cubicBezTo>
                  <a:pt x="0" y="97"/>
                  <a:pt x="0" y="97"/>
                  <a:pt x="0" y="97"/>
                </a:cubicBezTo>
                <a:cubicBezTo>
                  <a:pt x="0" y="150"/>
                  <a:pt x="0" y="150"/>
                  <a:pt x="0" y="150"/>
                </a:cubicBezTo>
                <a:cubicBezTo>
                  <a:pt x="44" y="150"/>
                  <a:pt x="44" y="150"/>
                  <a:pt x="44" y="150"/>
                </a:cubicBezTo>
                <a:cubicBezTo>
                  <a:pt x="44" y="194"/>
                  <a:pt x="44" y="194"/>
                  <a:pt x="44" y="194"/>
                </a:cubicBezTo>
                <a:cubicBezTo>
                  <a:pt x="0" y="194"/>
                  <a:pt x="0" y="194"/>
                  <a:pt x="0" y="194"/>
                </a:cubicBezTo>
                <a:cubicBezTo>
                  <a:pt x="0" y="247"/>
                  <a:pt x="0" y="247"/>
                  <a:pt x="0" y="247"/>
                </a:cubicBezTo>
                <a:cubicBezTo>
                  <a:pt x="44" y="247"/>
                  <a:pt x="44" y="247"/>
                  <a:pt x="44" y="247"/>
                </a:cubicBezTo>
                <a:cubicBezTo>
                  <a:pt x="44" y="292"/>
                  <a:pt x="44" y="292"/>
                  <a:pt x="44" y="292"/>
                </a:cubicBezTo>
                <a:cubicBezTo>
                  <a:pt x="0" y="292"/>
                  <a:pt x="0" y="292"/>
                  <a:pt x="0" y="292"/>
                </a:cubicBezTo>
                <a:cubicBezTo>
                  <a:pt x="0" y="328"/>
                  <a:pt x="0" y="328"/>
                  <a:pt x="0" y="328"/>
                </a:cubicBezTo>
                <a:cubicBezTo>
                  <a:pt x="0" y="337"/>
                  <a:pt x="9" y="345"/>
                  <a:pt x="18" y="345"/>
                </a:cubicBezTo>
                <a:cubicBezTo>
                  <a:pt x="461" y="345"/>
                  <a:pt x="461" y="345"/>
                  <a:pt x="461" y="345"/>
                </a:cubicBezTo>
                <a:cubicBezTo>
                  <a:pt x="469" y="345"/>
                  <a:pt x="478" y="337"/>
                  <a:pt x="478" y="328"/>
                </a:cubicBezTo>
                <a:cubicBezTo>
                  <a:pt x="478" y="292"/>
                  <a:pt x="478" y="292"/>
                  <a:pt x="478" y="292"/>
                </a:cubicBezTo>
                <a:cubicBezTo>
                  <a:pt x="434" y="292"/>
                  <a:pt x="434" y="292"/>
                  <a:pt x="434" y="292"/>
                </a:cubicBezTo>
                <a:cubicBezTo>
                  <a:pt x="434" y="247"/>
                  <a:pt x="434" y="247"/>
                  <a:pt x="434" y="247"/>
                </a:cubicBezTo>
                <a:cubicBezTo>
                  <a:pt x="478" y="247"/>
                  <a:pt x="478" y="247"/>
                  <a:pt x="478" y="247"/>
                </a:cubicBezTo>
                <a:cubicBezTo>
                  <a:pt x="478" y="194"/>
                  <a:pt x="478" y="194"/>
                  <a:pt x="478" y="194"/>
                </a:cubicBezTo>
                <a:cubicBezTo>
                  <a:pt x="434" y="194"/>
                  <a:pt x="434" y="194"/>
                  <a:pt x="434" y="194"/>
                </a:cubicBezTo>
                <a:cubicBezTo>
                  <a:pt x="434" y="150"/>
                  <a:pt x="434" y="150"/>
                  <a:pt x="434" y="150"/>
                </a:cubicBezTo>
                <a:cubicBezTo>
                  <a:pt x="478" y="150"/>
                  <a:pt x="478" y="150"/>
                  <a:pt x="478" y="150"/>
                </a:cubicBezTo>
                <a:cubicBezTo>
                  <a:pt x="478" y="97"/>
                  <a:pt x="478" y="97"/>
                  <a:pt x="478" y="97"/>
                </a:cubicBezTo>
                <a:cubicBezTo>
                  <a:pt x="434" y="97"/>
                  <a:pt x="434" y="97"/>
                  <a:pt x="434" y="97"/>
                </a:cubicBezTo>
                <a:cubicBezTo>
                  <a:pt x="434" y="44"/>
                  <a:pt x="434" y="44"/>
                  <a:pt x="434" y="44"/>
                </a:cubicBezTo>
                <a:lnTo>
                  <a:pt x="478" y="44"/>
                </a:lnTo>
                <a:close/>
                <a:moveTo>
                  <a:pt x="186" y="247"/>
                </a:moveTo>
                <a:lnTo>
                  <a:pt x="186" y="247"/>
                </a:lnTo>
                <a:cubicBezTo>
                  <a:pt x="186" y="97"/>
                  <a:pt x="186" y="97"/>
                  <a:pt x="186" y="97"/>
                </a:cubicBezTo>
                <a:cubicBezTo>
                  <a:pt x="310" y="168"/>
                  <a:pt x="310" y="168"/>
                  <a:pt x="310" y="168"/>
                </a:cubicBezTo>
                <a:lnTo>
                  <a:pt x="186" y="247"/>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36" name="Freeform 140"/>
          <p:cNvSpPr>
            <a:spLocks noChangeArrowheads="1"/>
          </p:cNvSpPr>
          <p:nvPr userDrawn="1"/>
        </p:nvSpPr>
        <p:spPr bwMode="auto">
          <a:xfrm>
            <a:off x="7841037" y="4580810"/>
            <a:ext cx="170380" cy="216656"/>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249 w 356"/>
              <a:gd name="T21" fmla="*/ 239 h 453"/>
              <a:gd name="T22" fmla="*/ 249 w 356"/>
              <a:gd name="T23" fmla="*/ 239 h 453"/>
              <a:gd name="T24" fmla="*/ 240 w 356"/>
              <a:gd name="T25" fmla="*/ 239 h 453"/>
              <a:gd name="T26" fmla="*/ 204 w 356"/>
              <a:gd name="T27" fmla="*/ 178 h 453"/>
              <a:gd name="T28" fmla="*/ 204 w 356"/>
              <a:gd name="T29" fmla="*/ 301 h 453"/>
              <a:gd name="T30" fmla="*/ 160 w 356"/>
              <a:gd name="T31" fmla="*/ 354 h 453"/>
              <a:gd name="T32" fmla="*/ 89 w 356"/>
              <a:gd name="T33" fmla="*/ 338 h 453"/>
              <a:gd name="T34" fmla="*/ 133 w 356"/>
              <a:gd name="T35" fmla="*/ 275 h 453"/>
              <a:gd name="T36" fmla="*/ 178 w 356"/>
              <a:gd name="T37" fmla="*/ 275 h 453"/>
              <a:gd name="T38" fmla="*/ 178 w 356"/>
              <a:gd name="T39" fmla="*/ 98 h 453"/>
              <a:gd name="T40" fmla="*/ 204 w 356"/>
              <a:gd name="T41" fmla="*/ 98 h 453"/>
              <a:gd name="T42" fmla="*/ 249 w 356"/>
              <a:gd name="T4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249" y="239"/>
                </a:moveTo>
                <a:lnTo>
                  <a:pt x="249" y="239"/>
                </a:lnTo>
                <a:cubicBezTo>
                  <a:pt x="240" y="248"/>
                  <a:pt x="240" y="239"/>
                  <a:pt x="240" y="239"/>
                </a:cubicBezTo>
                <a:cubicBezTo>
                  <a:pt x="240" y="222"/>
                  <a:pt x="240" y="186"/>
                  <a:pt x="204" y="178"/>
                </a:cubicBezTo>
                <a:cubicBezTo>
                  <a:pt x="204" y="301"/>
                  <a:pt x="204" y="301"/>
                  <a:pt x="204" y="301"/>
                </a:cubicBezTo>
                <a:cubicBezTo>
                  <a:pt x="204" y="329"/>
                  <a:pt x="196" y="346"/>
                  <a:pt x="160" y="354"/>
                </a:cubicBezTo>
                <a:cubicBezTo>
                  <a:pt x="133" y="364"/>
                  <a:pt x="98" y="354"/>
                  <a:pt x="89" y="338"/>
                </a:cubicBezTo>
                <a:cubicBezTo>
                  <a:pt x="89" y="310"/>
                  <a:pt x="107" y="284"/>
                  <a:pt x="133" y="275"/>
                </a:cubicBezTo>
                <a:cubicBezTo>
                  <a:pt x="143" y="275"/>
                  <a:pt x="160" y="275"/>
                  <a:pt x="178" y="275"/>
                </a:cubicBezTo>
                <a:cubicBezTo>
                  <a:pt x="178" y="98"/>
                  <a:pt x="178" y="98"/>
                  <a:pt x="178" y="98"/>
                </a:cubicBezTo>
                <a:cubicBezTo>
                  <a:pt x="204" y="98"/>
                  <a:pt x="204" y="98"/>
                  <a:pt x="204" y="98"/>
                </a:cubicBezTo>
                <a:cubicBezTo>
                  <a:pt x="204" y="125"/>
                  <a:pt x="293" y="169"/>
                  <a:pt x="249" y="239"/>
                </a:cubicBez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37" name="Freeform 150"/>
          <p:cNvSpPr>
            <a:spLocks noChangeArrowheads="1"/>
          </p:cNvSpPr>
          <p:nvPr userDrawn="1"/>
        </p:nvSpPr>
        <p:spPr bwMode="auto">
          <a:xfrm>
            <a:off x="7346724" y="3160972"/>
            <a:ext cx="212451" cy="216657"/>
          </a:xfrm>
          <a:custGeom>
            <a:avLst/>
            <a:gdLst>
              <a:gd name="T0" fmla="*/ 247 w 444"/>
              <a:gd name="T1" fmla="*/ 399 h 453"/>
              <a:gd name="T2" fmla="*/ 247 w 444"/>
              <a:gd name="T3" fmla="*/ 399 h 453"/>
              <a:gd name="T4" fmla="*/ 44 w 444"/>
              <a:gd name="T5" fmla="*/ 399 h 453"/>
              <a:gd name="T6" fmla="*/ 44 w 444"/>
              <a:gd name="T7" fmla="*/ 53 h 453"/>
              <a:gd name="T8" fmla="*/ 247 w 444"/>
              <a:gd name="T9" fmla="*/ 53 h 453"/>
              <a:gd name="T10" fmla="*/ 247 w 444"/>
              <a:gd name="T11" fmla="*/ 124 h 453"/>
              <a:gd name="T12" fmla="*/ 292 w 444"/>
              <a:gd name="T13" fmla="*/ 124 h 453"/>
              <a:gd name="T14" fmla="*/ 292 w 444"/>
              <a:gd name="T15" fmla="*/ 53 h 453"/>
              <a:gd name="T16" fmla="*/ 247 w 444"/>
              <a:gd name="T17" fmla="*/ 0 h 453"/>
              <a:gd name="T18" fmla="*/ 44 w 444"/>
              <a:gd name="T19" fmla="*/ 0 h 453"/>
              <a:gd name="T20" fmla="*/ 0 w 444"/>
              <a:gd name="T21" fmla="*/ 53 h 453"/>
              <a:gd name="T22" fmla="*/ 0 w 444"/>
              <a:gd name="T23" fmla="*/ 399 h 453"/>
              <a:gd name="T24" fmla="*/ 44 w 444"/>
              <a:gd name="T25" fmla="*/ 452 h 453"/>
              <a:gd name="T26" fmla="*/ 247 w 444"/>
              <a:gd name="T27" fmla="*/ 452 h 453"/>
              <a:gd name="T28" fmla="*/ 292 w 444"/>
              <a:gd name="T29" fmla="*/ 399 h 453"/>
              <a:gd name="T30" fmla="*/ 292 w 444"/>
              <a:gd name="T31" fmla="*/ 346 h 453"/>
              <a:gd name="T32" fmla="*/ 247 w 444"/>
              <a:gd name="T33" fmla="*/ 346 h 453"/>
              <a:gd name="T34" fmla="*/ 247 w 444"/>
              <a:gd name="T35" fmla="*/ 399 h 453"/>
              <a:gd name="T36" fmla="*/ 443 w 444"/>
              <a:gd name="T37" fmla="*/ 239 h 453"/>
              <a:gd name="T38" fmla="*/ 443 w 444"/>
              <a:gd name="T39" fmla="*/ 239 h 453"/>
              <a:gd name="T40" fmla="*/ 345 w 444"/>
              <a:gd name="T41" fmla="*/ 142 h 453"/>
              <a:gd name="T42" fmla="*/ 345 w 444"/>
              <a:gd name="T43" fmla="*/ 204 h 453"/>
              <a:gd name="T44" fmla="*/ 124 w 444"/>
              <a:gd name="T45" fmla="*/ 204 h 453"/>
              <a:gd name="T46" fmla="*/ 124 w 444"/>
              <a:gd name="T47" fmla="*/ 275 h 453"/>
              <a:gd name="T48" fmla="*/ 345 w 444"/>
              <a:gd name="T49" fmla="*/ 275 h 453"/>
              <a:gd name="T50" fmla="*/ 345 w 444"/>
              <a:gd name="T51" fmla="*/ 337 h 453"/>
              <a:gd name="T52" fmla="*/ 443 w 444"/>
              <a:gd name="T5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4" h="453">
                <a:moveTo>
                  <a:pt x="247" y="399"/>
                </a:moveTo>
                <a:lnTo>
                  <a:pt x="247" y="399"/>
                </a:lnTo>
                <a:cubicBezTo>
                  <a:pt x="44" y="399"/>
                  <a:pt x="44" y="399"/>
                  <a:pt x="44" y="399"/>
                </a:cubicBezTo>
                <a:cubicBezTo>
                  <a:pt x="44" y="53"/>
                  <a:pt x="44" y="53"/>
                  <a:pt x="44" y="53"/>
                </a:cubicBezTo>
                <a:cubicBezTo>
                  <a:pt x="247" y="53"/>
                  <a:pt x="247" y="53"/>
                  <a:pt x="247" y="53"/>
                </a:cubicBezTo>
                <a:cubicBezTo>
                  <a:pt x="247" y="124"/>
                  <a:pt x="247" y="124"/>
                  <a:pt x="247" y="124"/>
                </a:cubicBezTo>
                <a:cubicBezTo>
                  <a:pt x="292" y="124"/>
                  <a:pt x="292" y="124"/>
                  <a:pt x="292" y="124"/>
                </a:cubicBezTo>
                <a:cubicBezTo>
                  <a:pt x="292" y="53"/>
                  <a:pt x="292" y="53"/>
                  <a:pt x="292" y="53"/>
                </a:cubicBezTo>
                <a:cubicBezTo>
                  <a:pt x="292" y="27"/>
                  <a:pt x="275" y="0"/>
                  <a:pt x="247" y="0"/>
                </a:cubicBezTo>
                <a:cubicBezTo>
                  <a:pt x="44" y="0"/>
                  <a:pt x="44" y="0"/>
                  <a:pt x="44" y="0"/>
                </a:cubicBezTo>
                <a:cubicBezTo>
                  <a:pt x="18" y="0"/>
                  <a:pt x="0" y="27"/>
                  <a:pt x="0" y="53"/>
                </a:cubicBezTo>
                <a:cubicBezTo>
                  <a:pt x="0" y="399"/>
                  <a:pt x="0" y="399"/>
                  <a:pt x="0" y="399"/>
                </a:cubicBezTo>
                <a:cubicBezTo>
                  <a:pt x="0" y="425"/>
                  <a:pt x="18" y="452"/>
                  <a:pt x="44" y="452"/>
                </a:cubicBezTo>
                <a:cubicBezTo>
                  <a:pt x="247" y="452"/>
                  <a:pt x="247" y="452"/>
                  <a:pt x="247" y="452"/>
                </a:cubicBezTo>
                <a:cubicBezTo>
                  <a:pt x="275" y="452"/>
                  <a:pt x="292" y="425"/>
                  <a:pt x="292" y="399"/>
                </a:cubicBezTo>
                <a:cubicBezTo>
                  <a:pt x="292" y="346"/>
                  <a:pt x="292" y="346"/>
                  <a:pt x="292" y="346"/>
                </a:cubicBezTo>
                <a:cubicBezTo>
                  <a:pt x="247" y="346"/>
                  <a:pt x="247" y="346"/>
                  <a:pt x="247" y="346"/>
                </a:cubicBezTo>
                <a:lnTo>
                  <a:pt x="247" y="399"/>
                </a:lnTo>
                <a:close/>
                <a:moveTo>
                  <a:pt x="443" y="239"/>
                </a:moveTo>
                <a:lnTo>
                  <a:pt x="443" y="239"/>
                </a:lnTo>
                <a:cubicBezTo>
                  <a:pt x="345" y="142"/>
                  <a:pt x="345" y="142"/>
                  <a:pt x="345" y="142"/>
                </a:cubicBezTo>
                <a:cubicBezTo>
                  <a:pt x="345" y="204"/>
                  <a:pt x="345" y="204"/>
                  <a:pt x="345" y="204"/>
                </a:cubicBezTo>
                <a:cubicBezTo>
                  <a:pt x="124" y="204"/>
                  <a:pt x="124" y="204"/>
                  <a:pt x="124" y="204"/>
                </a:cubicBezTo>
                <a:cubicBezTo>
                  <a:pt x="124" y="275"/>
                  <a:pt x="124" y="275"/>
                  <a:pt x="124" y="275"/>
                </a:cubicBezTo>
                <a:cubicBezTo>
                  <a:pt x="345" y="275"/>
                  <a:pt x="345" y="275"/>
                  <a:pt x="345" y="275"/>
                </a:cubicBezTo>
                <a:cubicBezTo>
                  <a:pt x="345" y="337"/>
                  <a:pt x="345" y="337"/>
                  <a:pt x="345" y="337"/>
                </a:cubicBezTo>
                <a:lnTo>
                  <a:pt x="443" y="239"/>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38" name="Freeform 157"/>
          <p:cNvSpPr>
            <a:spLocks noChangeArrowheads="1"/>
          </p:cNvSpPr>
          <p:nvPr userDrawn="1"/>
        </p:nvSpPr>
        <p:spPr bwMode="auto">
          <a:xfrm>
            <a:off x="7346724" y="4145393"/>
            <a:ext cx="212451" cy="138828"/>
          </a:xfrm>
          <a:custGeom>
            <a:avLst/>
            <a:gdLst>
              <a:gd name="T0" fmla="*/ 398 w 444"/>
              <a:gd name="T1" fmla="*/ 53 h 293"/>
              <a:gd name="T2" fmla="*/ 398 w 444"/>
              <a:gd name="T3" fmla="*/ 53 h 293"/>
              <a:gd name="T4" fmla="*/ 301 w 444"/>
              <a:gd name="T5" fmla="*/ 53 h 293"/>
              <a:gd name="T6" fmla="*/ 301 w 444"/>
              <a:gd name="T7" fmla="*/ 124 h 293"/>
              <a:gd name="T8" fmla="*/ 372 w 444"/>
              <a:gd name="T9" fmla="*/ 124 h 293"/>
              <a:gd name="T10" fmla="*/ 372 w 444"/>
              <a:gd name="T11" fmla="*/ 221 h 293"/>
              <a:gd name="T12" fmla="*/ 71 w 444"/>
              <a:gd name="T13" fmla="*/ 221 h 293"/>
              <a:gd name="T14" fmla="*/ 71 w 444"/>
              <a:gd name="T15" fmla="*/ 124 h 293"/>
              <a:gd name="T16" fmla="*/ 168 w 444"/>
              <a:gd name="T17" fmla="*/ 124 h 293"/>
              <a:gd name="T18" fmla="*/ 168 w 444"/>
              <a:gd name="T19" fmla="*/ 177 h 293"/>
              <a:gd name="T20" fmla="*/ 275 w 444"/>
              <a:gd name="T21" fmla="*/ 89 h 293"/>
              <a:gd name="T22" fmla="*/ 168 w 444"/>
              <a:gd name="T23" fmla="*/ 0 h 293"/>
              <a:gd name="T24" fmla="*/ 168 w 444"/>
              <a:gd name="T25" fmla="*/ 53 h 293"/>
              <a:gd name="T26" fmla="*/ 44 w 444"/>
              <a:gd name="T27" fmla="*/ 53 h 293"/>
              <a:gd name="T28" fmla="*/ 0 w 444"/>
              <a:gd name="T29" fmla="*/ 97 h 293"/>
              <a:gd name="T30" fmla="*/ 0 w 444"/>
              <a:gd name="T31" fmla="*/ 248 h 293"/>
              <a:gd name="T32" fmla="*/ 44 w 444"/>
              <a:gd name="T33" fmla="*/ 292 h 293"/>
              <a:gd name="T34" fmla="*/ 398 w 444"/>
              <a:gd name="T35" fmla="*/ 292 h 293"/>
              <a:gd name="T36" fmla="*/ 443 w 444"/>
              <a:gd name="T37" fmla="*/ 248 h 293"/>
              <a:gd name="T38" fmla="*/ 443 w 444"/>
              <a:gd name="T39" fmla="*/ 97 h 293"/>
              <a:gd name="T40" fmla="*/ 398 w 444"/>
              <a:gd name="T41"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4" h="293">
                <a:moveTo>
                  <a:pt x="398" y="53"/>
                </a:moveTo>
                <a:lnTo>
                  <a:pt x="398" y="53"/>
                </a:lnTo>
                <a:cubicBezTo>
                  <a:pt x="301" y="53"/>
                  <a:pt x="301" y="53"/>
                  <a:pt x="301" y="53"/>
                </a:cubicBezTo>
                <a:cubicBezTo>
                  <a:pt x="301" y="124"/>
                  <a:pt x="301" y="124"/>
                  <a:pt x="301" y="124"/>
                </a:cubicBezTo>
                <a:cubicBezTo>
                  <a:pt x="372" y="124"/>
                  <a:pt x="372" y="124"/>
                  <a:pt x="372" y="124"/>
                </a:cubicBezTo>
                <a:cubicBezTo>
                  <a:pt x="372" y="221"/>
                  <a:pt x="372" y="221"/>
                  <a:pt x="372" y="221"/>
                </a:cubicBezTo>
                <a:cubicBezTo>
                  <a:pt x="71" y="221"/>
                  <a:pt x="71" y="221"/>
                  <a:pt x="71" y="221"/>
                </a:cubicBezTo>
                <a:cubicBezTo>
                  <a:pt x="71" y="124"/>
                  <a:pt x="71" y="124"/>
                  <a:pt x="71" y="124"/>
                </a:cubicBezTo>
                <a:cubicBezTo>
                  <a:pt x="168" y="124"/>
                  <a:pt x="168" y="124"/>
                  <a:pt x="168" y="124"/>
                </a:cubicBezTo>
                <a:cubicBezTo>
                  <a:pt x="168" y="177"/>
                  <a:pt x="168" y="177"/>
                  <a:pt x="168" y="177"/>
                </a:cubicBezTo>
                <a:cubicBezTo>
                  <a:pt x="275" y="89"/>
                  <a:pt x="275" y="89"/>
                  <a:pt x="275" y="89"/>
                </a:cubicBezTo>
                <a:cubicBezTo>
                  <a:pt x="168" y="0"/>
                  <a:pt x="168" y="0"/>
                  <a:pt x="168" y="0"/>
                </a:cubicBezTo>
                <a:cubicBezTo>
                  <a:pt x="168" y="53"/>
                  <a:pt x="168" y="53"/>
                  <a:pt x="168" y="53"/>
                </a:cubicBezTo>
                <a:cubicBezTo>
                  <a:pt x="44" y="53"/>
                  <a:pt x="44" y="53"/>
                  <a:pt x="44" y="53"/>
                </a:cubicBezTo>
                <a:cubicBezTo>
                  <a:pt x="18" y="53"/>
                  <a:pt x="0" y="71"/>
                  <a:pt x="0" y="97"/>
                </a:cubicBezTo>
                <a:cubicBezTo>
                  <a:pt x="0" y="248"/>
                  <a:pt x="0" y="248"/>
                  <a:pt x="0" y="248"/>
                </a:cubicBezTo>
                <a:cubicBezTo>
                  <a:pt x="0" y="274"/>
                  <a:pt x="18" y="292"/>
                  <a:pt x="44" y="292"/>
                </a:cubicBezTo>
                <a:cubicBezTo>
                  <a:pt x="398" y="292"/>
                  <a:pt x="398" y="292"/>
                  <a:pt x="398" y="292"/>
                </a:cubicBezTo>
                <a:cubicBezTo>
                  <a:pt x="425" y="292"/>
                  <a:pt x="443" y="274"/>
                  <a:pt x="443" y="248"/>
                </a:cubicBezTo>
                <a:cubicBezTo>
                  <a:pt x="443" y="97"/>
                  <a:pt x="443" y="97"/>
                  <a:pt x="443" y="97"/>
                </a:cubicBezTo>
                <a:cubicBezTo>
                  <a:pt x="443" y="71"/>
                  <a:pt x="425" y="53"/>
                  <a:pt x="398" y="53"/>
                </a:cubicBezTo>
              </a:path>
            </a:pathLst>
          </a:custGeom>
          <a:solidFill>
            <a:schemeClr val="accent4"/>
          </a:solidFill>
          <a:ln>
            <a:noFill/>
          </a:ln>
          <a:effectLst/>
        </p:spPr>
        <p:txBody>
          <a:bodyPr wrap="none" anchor="ctr"/>
          <a:lstStyle/>
          <a:p>
            <a:endParaRPr lang="en-US">
              <a:latin typeface="Trebuchet MS" pitchFamily="34" charset="0"/>
            </a:endParaRPr>
          </a:p>
        </p:txBody>
      </p:sp>
      <p:sp>
        <p:nvSpPr>
          <p:cNvPr id="439" name="Freeform 162"/>
          <p:cNvSpPr>
            <a:spLocks noChangeArrowheads="1"/>
          </p:cNvSpPr>
          <p:nvPr userDrawn="1"/>
        </p:nvSpPr>
        <p:spPr bwMode="auto">
          <a:xfrm>
            <a:off x="8672923" y="3177512"/>
            <a:ext cx="187207" cy="189312"/>
          </a:xfrm>
          <a:custGeom>
            <a:avLst/>
            <a:gdLst>
              <a:gd name="T0" fmla="*/ 346 w 391"/>
              <a:gd name="T1" fmla="*/ 0 h 399"/>
              <a:gd name="T2" fmla="*/ 346 w 391"/>
              <a:gd name="T3" fmla="*/ 0 h 399"/>
              <a:gd name="T4" fmla="*/ 44 w 391"/>
              <a:gd name="T5" fmla="*/ 0 h 399"/>
              <a:gd name="T6" fmla="*/ 0 w 391"/>
              <a:gd name="T7" fmla="*/ 53 h 399"/>
              <a:gd name="T8" fmla="*/ 0 w 391"/>
              <a:gd name="T9" fmla="*/ 345 h 399"/>
              <a:gd name="T10" fmla="*/ 44 w 391"/>
              <a:gd name="T11" fmla="*/ 398 h 399"/>
              <a:gd name="T12" fmla="*/ 346 w 391"/>
              <a:gd name="T13" fmla="*/ 398 h 399"/>
              <a:gd name="T14" fmla="*/ 390 w 391"/>
              <a:gd name="T15" fmla="*/ 345 h 399"/>
              <a:gd name="T16" fmla="*/ 390 w 391"/>
              <a:gd name="T17" fmla="*/ 53 h 399"/>
              <a:gd name="T18" fmla="*/ 346 w 391"/>
              <a:gd name="T19" fmla="*/ 0 h 399"/>
              <a:gd name="T20" fmla="*/ 319 w 391"/>
              <a:gd name="T21" fmla="*/ 221 h 399"/>
              <a:gd name="T22" fmla="*/ 319 w 391"/>
              <a:gd name="T23" fmla="*/ 221 h 399"/>
              <a:gd name="T24" fmla="*/ 222 w 391"/>
              <a:gd name="T25" fmla="*/ 221 h 399"/>
              <a:gd name="T26" fmla="*/ 222 w 391"/>
              <a:gd name="T27" fmla="*/ 319 h 399"/>
              <a:gd name="T28" fmla="*/ 169 w 391"/>
              <a:gd name="T29" fmla="*/ 319 h 399"/>
              <a:gd name="T30" fmla="*/ 169 w 391"/>
              <a:gd name="T31" fmla="*/ 221 h 399"/>
              <a:gd name="T32" fmla="*/ 71 w 391"/>
              <a:gd name="T33" fmla="*/ 221 h 399"/>
              <a:gd name="T34" fmla="*/ 71 w 391"/>
              <a:gd name="T35" fmla="*/ 177 h 399"/>
              <a:gd name="T36" fmla="*/ 169 w 391"/>
              <a:gd name="T37" fmla="*/ 177 h 399"/>
              <a:gd name="T38" fmla="*/ 169 w 391"/>
              <a:gd name="T39" fmla="*/ 70 h 399"/>
              <a:gd name="T40" fmla="*/ 222 w 391"/>
              <a:gd name="T41" fmla="*/ 70 h 399"/>
              <a:gd name="T42" fmla="*/ 222 w 391"/>
              <a:gd name="T43" fmla="*/ 177 h 399"/>
              <a:gd name="T44" fmla="*/ 319 w 391"/>
              <a:gd name="T45" fmla="*/ 177 h 399"/>
              <a:gd name="T46" fmla="*/ 319 w 391"/>
              <a:gd name="T47"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6" y="0"/>
                </a:moveTo>
                <a:lnTo>
                  <a:pt x="346" y="0"/>
                </a:lnTo>
                <a:cubicBezTo>
                  <a:pt x="44" y="0"/>
                  <a:pt x="44" y="0"/>
                  <a:pt x="44" y="0"/>
                </a:cubicBezTo>
                <a:cubicBezTo>
                  <a:pt x="18" y="0"/>
                  <a:pt x="0" y="17"/>
                  <a:pt x="0" y="53"/>
                </a:cubicBezTo>
                <a:cubicBezTo>
                  <a:pt x="0" y="345"/>
                  <a:pt x="0" y="345"/>
                  <a:pt x="0" y="345"/>
                </a:cubicBezTo>
                <a:cubicBezTo>
                  <a:pt x="0" y="372"/>
                  <a:pt x="18" y="398"/>
                  <a:pt x="44" y="398"/>
                </a:cubicBezTo>
                <a:cubicBezTo>
                  <a:pt x="346" y="398"/>
                  <a:pt x="346" y="398"/>
                  <a:pt x="346" y="398"/>
                </a:cubicBezTo>
                <a:cubicBezTo>
                  <a:pt x="373" y="398"/>
                  <a:pt x="390" y="372"/>
                  <a:pt x="390" y="345"/>
                </a:cubicBezTo>
                <a:cubicBezTo>
                  <a:pt x="390" y="53"/>
                  <a:pt x="390" y="53"/>
                  <a:pt x="390" y="53"/>
                </a:cubicBezTo>
                <a:cubicBezTo>
                  <a:pt x="390" y="17"/>
                  <a:pt x="373" y="0"/>
                  <a:pt x="346" y="0"/>
                </a:cubicBezTo>
                <a:close/>
                <a:moveTo>
                  <a:pt x="319" y="221"/>
                </a:moveTo>
                <a:lnTo>
                  <a:pt x="319" y="221"/>
                </a:lnTo>
                <a:cubicBezTo>
                  <a:pt x="222" y="221"/>
                  <a:pt x="222" y="221"/>
                  <a:pt x="222" y="221"/>
                </a:cubicBezTo>
                <a:cubicBezTo>
                  <a:pt x="222" y="319"/>
                  <a:pt x="222" y="319"/>
                  <a:pt x="222" y="319"/>
                </a:cubicBezTo>
                <a:cubicBezTo>
                  <a:pt x="169" y="319"/>
                  <a:pt x="169" y="319"/>
                  <a:pt x="169" y="319"/>
                </a:cubicBezTo>
                <a:cubicBezTo>
                  <a:pt x="169" y="221"/>
                  <a:pt x="169" y="221"/>
                  <a:pt x="169" y="221"/>
                </a:cubicBezTo>
                <a:cubicBezTo>
                  <a:pt x="71" y="221"/>
                  <a:pt x="71" y="221"/>
                  <a:pt x="71" y="221"/>
                </a:cubicBezTo>
                <a:cubicBezTo>
                  <a:pt x="71" y="177"/>
                  <a:pt x="71" y="177"/>
                  <a:pt x="71" y="177"/>
                </a:cubicBezTo>
                <a:cubicBezTo>
                  <a:pt x="169" y="177"/>
                  <a:pt x="169" y="177"/>
                  <a:pt x="169" y="177"/>
                </a:cubicBezTo>
                <a:cubicBezTo>
                  <a:pt x="169" y="70"/>
                  <a:pt x="169" y="70"/>
                  <a:pt x="169" y="70"/>
                </a:cubicBezTo>
                <a:cubicBezTo>
                  <a:pt x="222" y="70"/>
                  <a:pt x="222" y="70"/>
                  <a:pt x="222" y="70"/>
                </a:cubicBezTo>
                <a:cubicBezTo>
                  <a:pt x="222" y="177"/>
                  <a:pt x="222" y="177"/>
                  <a:pt x="222" y="177"/>
                </a:cubicBezTo>
                <a:cubicBezTo>
                  <a:pt x="319" y="177"/>
                  <a:pt x="319" y="177"/>
                  <a:pt x="319" y="177"/>
                </a:cubicBezTo>
                <a:lnTo>
                  <a:pt x="319" y="221"/>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40" name="Freeform 163"/>
          <p:cNvSpPr>
            <a:spLocks noChangeArrowheads="1"/>
          </p:cNvSpPr>
          <p:nvPr userDrawn="1"/>
        </p:nvSpPr>
        <p:spPr bwMode="auto">
          <a:xfrm>
            <a:off x="8199644" y="3177512"/>
            <a:ext cx="185104" cy="189312"/>
          </a:xfrm>
          <a:custGeom>
            <a:avLst/>
            <a:gdLst>
              <a:gd name="T0" fmla="*/ 345 w 390"/>
              <a:gd name="T1" fmla="*/ 0 h 399"/>
              <a:gd name="T2" fmla="*/ 345 w 390"/>
              <a:gd name="T3" fmla="*/ 0 h 399"/>
              <a:gd name="T4" fmla="*/ 44 w 390"/>
              <a:gd name="T5" fmla="*/ 0 h 399"/>
              <a:gd name="T6" fmla="*/ 0 w 390"/>
              <a:gd name="T7" fmla="*/ 53 h 399"/>
              <a:gd name="T8" fmla="*/ 0 w 390"/>
              <a:gd name="T9" fmla="*/ 345 h 399"/>
              <a:gd name="T10" fmla="*/ 44 w 390"/>
              <a:gd name="T11" fmla="*/ 398 h 399"/>
              <a:gd name="T12" fmla="*/ 345 w 390"/>
              <a:gd name="T13" fmla="*/ 398 h 399"/>
              <a:gd name="T14" fmla="*/ 389 w 390"/>
              <a:gd name="T15" fmla="*/ 345 h 399"/>
              <a:gd name="T16" fmla="*/ 389 w 390"/>
              <a:gd name="T17" fmla="*/ 53 h 399"/>
              <a:gd name="T18" fmla="*/ 345 w 390"/>
              <a:gd name="T19" fmla="*/ 0 h 399"/>
              <a:gd name="T20" fmla="*/ 319 w 390"/>
              <a:gd name="T21" fmla="*/ 221 h 399"/>
              <a:gd name="T22" fmla="*/ 319 w 390"/>
              <a:gd name="T23" fmla="*/ 221 h 399"/>
              <a:gd name="T24" fmla="*/ 70 w 390"/>
              <a:gd name="T25" fmla="*/ 221 h 399"/>
              <a:gd name="T26" fmla="*/ 70 w 390"/>
              <a:gd name="T27" fmla="*/ 177 h 399"/>
              <a:gd name="T28" fmla="*/ 319 w 390"/>
              <a:gd name="T29" fmla="*/ 177 h 399"/>
              <a:gd name="T30" fmla="*/ 319 w 390"/>
              <a:gd name="T31"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0" h="399">
                <a:moveTo>
                  <a:pt x="345" y="0"/>
                </a:moveTo>
                <a:lnTo>
                  <a:pt x="345" y="0"/>
                </a:lnTo>
                <a:cubicBezTo>
                  <a:pt x="44" y="0"/>
                  <a:pt x="44" y="0"/>
                  <a:pt x="44" y="0"/>
                </a:cubicBezTo>
                <a:cubicBezTo>
                  <a:pt x="17" y="0"/>
                  <a:pt x="0" y="17"/>
                  <a:pt x="0" y="53"/>
                </a:cubicBezTo>
                <a:cubicBezTo>
                  <a:pt x="0" y="345"/>
                  <a:pt x="0" y="345"/>
                  <a:pt x="0" y="345"/>
                </a:cubicBezTo>
                <a:cubicBezTo>
                  <a:pt x="0" y="372"/>
                  <a:pt x="17" y="398"/>
                  <a:pt x="44" y="398"/>
                </a:cubicBezTo>
                <a:cubicBezTo>
                  <a:pt x="345" y="398"/>
                  <a:pt x="345" y="398"/>
                  <a:pt x="345" y="398"/>
                </a:cubicBezTo>
                <a:cubicBezTo>
                  <a:pt x="372" y="398"/>
                  <a:pt x="389" y="372"/>
                  <a:pt x="389" y="345"/>
                </a:cubicBezTo>
                <a:cubicBezTo>
                  <a:pt x="389" y="53"/>
                  <a:pt x="389" y="53"/>
                  <a:pt x="389" y="53"/>
                </a:cubicBezTo>
                <a:cubicBezTo>
                  <a:pt x="389" y="17"/>
                  <a:pt x="372" y="0"/>
                  <a:pt x="345" y="0"/>
                </a:cubicBezTo>
                <a:close/>
                <a:moveTo>
                  <a:pt x="319" y="221"/>
                </a:moveTo>
                <a:lnTo>
                  <a:pt x="319" y="221"/>
                </a:lnTo>
                <a:cubicBezTo>
                  <a:pt x="70" y="221"/>
                  <a:pt x="70" y="221"/>
                  <a:pt x="70" y="221"/>
                </a:cubicBezTo>
                <a:cubicBezTo>
                  <a:pt x="70" y="177"/>
                  <a:pt x="70" y="177"/>
                  <a:pt x="70" y="177"/>
                </a:cubicBezTo>
                <a:cubicBezTo>
                  <a:pt x="319" y="177"/>
                  <a:pt x="319" y="177"/>
                  <a:pt x="319" y="177"/>
                </a:cubicBezTo>
                <a:lnTo>
                  <a:pt x="319" y="221"/>
                </a:lnTo>
                <a:close/>
              </a:path>
            </a:pathLst>
          </a:custGeom>
          <a:solidFill>
            <a:schemeClr val="accent4"/>
          </a:solidFill>
          <a:ln>
            <a:noFill/>
          </a:ln>
          <a:effectLst/>
        </p:spPr>
        <p:txBody>
          <a:bodyPr wrap="none" anchor="ctr"/>
          <a:lstStyle/>
          <a:p>
            <a:endParaRPr lang="en-US">
              <a:latin typeface="Trebuchet MS" pitchFamily="34" charset="0"/>
            </a:endParaRPr>
          </a:p>
        </p:txBody>
      </p:sp>
      <p:sp>
        <p:nvSpPr>
          <p:cNvPr id="441" name="Freeform 164"/>
          <p:cNvSpPr>
            <a:spLocks noChangeArrowheads="1"/>
          </p:cNvSpPr>
          <p:nvPr userDrawn="1"/>
        </p:nvSpPr>
        <p:spPr bwMode="auto">
          <a:xfrm>
            <a:off x="7371966" y="3665803"/>
            <a:ext cx="187208" cy="189312"/>
          </a:xfrm>
          <a:custGeom>
            <a:avLst/>
            <a:gdLst>
              <a:gd name="T0" fmla="*/ 345 w 391"/>
              <a:gd name="T1" fmla="*/ 0 h 399"/>
              <a:gd name="T2" fmla="*/ 345 w 391"/>
              <a:gd name="T3" fmla="*/ 0 h 399"/>
              <a:gd name="T4" fmla="*/ 44 w 391"/>
              <a:gd name="T5" fmla="*/ 0 h 399"/>
              <a:gd name="T6" fmla="*/ 0 w 391"/>
              <a:gd name="T7" fmla="*/ 53 h 399"/>
              <a:gd name="T8" fmla="*/ 0 w 391"/>
              <a:gd name="T9" fmla="*/ 345 h 399"/>
              <a:gd name="T10" fmla="*/ 44 w 391"/>
              <a:gd name="T11" fmla="*/ 398 h 399"/>
              <a:gd name="T12" fmla="*/ 345 w 391"/>
              <a:gd name="T13" fmla="*/ 398 h 399"/>
              <a:gd name="T14" fmla="*/ 390 w 391"/>
              <a:gd name="T15" fmla="*/ 345 h 399"/>
              <a:gd name="T16" fmla="*/ 390 w 391"/>
              <a:gd name="T17" fmla="*/ 53 h 399"/>
              <a:gd name="T18" fmla="*/ 345 w 391"/>
              <a:gd name="T19" fmla="*/ 0 h 399"/>
              <a:gd name="T20" fmla="*/ 275 w 391"/>
              <a:gd name="T21" fmla="*/ 319 h 399"/>
              <a:gd name="T22" fmla="*/ 275 w 391"/>
              <a:gd name="T23" fmla="*/ 319 h 399"/>
              <a:gd name="T24" fmla="*/ 194 w 391"/>
              <a:gd name="T25" fmla="*/ 239 h 399"/>
              <a:gd name="T26" fmla="*/ 115 w 391"/>
              <a:gd name="T27" fmla="*/ 319 h 399"/>
              <a:gd name="T28" fmla="*/ 80 w 391"/>
              <a:gd name="T29" fmla="*/ 275 h 399"/>
              <a:gd name="T30" fmla="*/ 150 w 391"/>
              <a:gd name="T31" fmla="*/ 195 h 399"/>
              <a:gd name="T32" fmla="*/ 80 w 391"/>
              <a:gd name="T33" fmla="*/ 124 h 399"/>
              <a:gd name="T34" fmla="*/ 115 w 391"/>
              <a:gd name="T35" fmla="*/ 79 h 399"/>
              <a:gd name="T36" fmla="*/ 194 w 391"/>
              <a:gd name="T37" fmla="*/ 150 h 399"/>
              <a:gd name="T38" fmla="*/ 275 w 391"/>
              <a:gd name="T39" fmla="*/ 79 h 399"/>
              <a:gd name="T40" fmla="*/ 310 w 391"/>
              <a:gd name="T41" fmla="*/ 124 h 399"/>
              <a:gd name="T42" fmla="*/ 239 w 391"/>
              <a:gd name="T43" fmla="*/ 195 h 399"/>
              <a:gd name="T44" fmla="*/ 310 w 391"/>
              <a:gd name="T45" fmla="*/ 275 h 399"/>
              <a:gd name="T46" fmla="*/ 275 w 391"/>
              <a:gd name="T47" fmla="*/ 3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5" y="0"/>
                </a:moveTo>
                <a:lnTo>
                  <a:pt x="345" y="0"/>
                </a:lnTo>
                <a:cubicBezTo>
                  <a:pt x="44" y="0"/>
                  <a:pt x="44" y="0"/>
                  <a:pt x="44" y="0"/>
                </a:cubicBezTo>
                <a:cubicBezTo>
                  <a:pt x="18" y="0"/>
                  <a:pt x="0" y="17"/>
                  <a:pt x="0" y="53"/>
                </a:cubicBezTo>
                <a:cubicBezTo>
                  <a:pt x="0" y="345"/>
                  <a:pt x="0" y="345"/>
                  <a:pt x="0" y="345"/>
                </a:cubicBezTo>
                <a:cubicBezTo>
                  <a:pt x="0" y="372"/>
                  <a:pt x="18" y="398"/>
                  <a:pt x="44" y="398"/>
                </a:cubicBezTo>
                <a:cubicBezTo>
                  <a:pt x="345" y="398"/>
                  <a:pt x="345" y="398"/>
                  <a:pt x="345" y="398"/>
                </a:cubicBezTo>
                <a:cubicBezTo>
                  <a:pt x="372" y="398"/>
                  <a:pt x="390" y="372"/>
                  <a:pt x="390" y="345"/>
                </a:cubicBezTo>
                <a:cubicBezTo>
                  <a:pt x="390" y="53"/>
                  <a:pt x="390" y="53"/>
                  <a:pt x="390" y="53"/>
                </a:cubicBezTo>
                <a:cubicBezTo>
                  <a:pt x="390" y="17"/>
                  <a:pt x="372" y="0"/>
                  <a:pt x="345" y="0"/>
                </a:cubicBezTo>
                <a:close/>
                <a:moveTo>
                  <a:pt x="275" y="319"/>
                </a:moveTo>
                <a:lnTo>
                  <a:pt x="275" y="319"/>
                </a:lnTo>
                <a:cubicBezTo>
                  <a:pt x="194" y="239"/>
                  <a:pt x="194" y="239"/>
                  <a:pt x="194" y="239"/>
                </a:cubicBezTo>
                <a:cubicBezTo>
                  <a:pt x="115" y="319"/>
                  <a:pt x="115" y="319"/>
                  <a:pt x="115" y="319"/>
                </a:cubicBezTo>
                <a:cubicBezTo>
                  <a:pt x="80" y="275"/>
                  <a:pt x="80" y="275"/>
                  <a:pt x="80" y="275"/>
                </a:cubicBezTo>
                <a:cubicBezTo>
                  <a:pt x="150" y="195"/>
                  <a:pt x="150" y="195"/>
                  <a:pt x="150" y="195"/>
                </a:cubicBezTo>
                <a:cubicBezTo>
                  <a:pt x="80" y="124"/>
                  <a:pt x="80" y="124"/>
                  <a:pt x="80" y="124"/>
                </a:cubicBezTo>
                <a:cubicBezTo>
                  <a:pt x="115" y="79"/>
                  <a:pt x="115" y="79"/>
                  <a:pt x="115" y="79"/>
                </a:cubicBezTo>
                <a:cubicBezTo>
                  <a:pt x="194" y="150"/>
                  <a:pt x="194" y="150"/>
                  <a:pt x="194" y="150"/>
                </a:cubicBezTo>
                <a:cubicBezTo>
                  <a:pt x="275" y="79"/>
                  <a:pt x="275" y="79"/>
                  <a:pt x="275" y="79"/>
                </a:cubicBezTo>
                <a:cubicBezTo>
                  <a:pt x="310" y="124"/>
                  <a:pt x="310" y="124"/>
                  <a:pt x="310" y="124"/>
                </a:cubicBezTo>
                <a:cubicBezTo>
                  <a:pt x="239" y="195"/>
                  <a:pt x="239" y="195"/>
                  <a:pt x="239" y="195"/>
                </a:cubicBezTo>
                <a:cubicBezTo>
                  <a:pt x="310" y="275"/>
                  <a:pt x="310" y="275"/>
                  <a:pt x="310" y="275"/>
                </a:cubicBezTo>
                <a:lnTo>
                  <a:pt x="275" y="319"/>
                </a:lnTo>
                <a:close/>
              </a:path>
            </a:pathLst>
          </a:custGeom>
          <a:solidFill>
            <a:schemeClr val="accent4"/>
          </a:solidFill>
          <a:ln>
            <a:noFill/>
          </a:ln>
          <a:effectLst/>
        </p:spPr>
        <p:txBody>
          <a:bodyPr wrap="none" anchor="ctr"/>
          <a:lstStyle/>
          <a:p>
            <a:endParaRPr lang="en-US">
              <a:latin typeface="Trebuchet MS" pitchFamily="34" charset="0"/>
            </a:endParaRPr>
          </a:p>
        </p:txBody>
      </p:sp>
      <p:pic>
        <p:nvPicPr>
          <p:cNvPr id="2053" name="Picture 5" descr="Y:\MA27\ICONS\Zusatzicons\Unspecific\WMF\IconUnspecific_076-2.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38237" y="4576620"/>
            <a:ext cx="224653" cy="2208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Y:\MA27\ICONS\Zusatzicons\Unspecific\WMF\IconUnspecific_080-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83232" y="4582602"/>
            <a:ext cx="226140" cy="22230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Y:\MA27\ICONS\Zusatzicons\Unspecific\WMF\IconUnspecific_084-2.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86712" y="4598791"/>
            <a:ext cx="221207" cy="21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09939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a:t>Logo</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a:t>Project partnership</a:t>
            </a:r>
          </a:p>
        </p:txBody>
      </p:sp>
      <p:sp>
        <p:nvSpPr>
          <p:cNvPr id="9" name="Picture Placeholder 24"/>
          <p:cNvSpPr>
            <a:spLocks noGrp="1" noChangeAspect="1"/>
          </p:cNvSpPr>
          <p:nvPr>
            <p:ph type="pic" sz="quarter" idx="18" hasCustomPrompt="1"/>
          </p:nvPr>
        </p:nvSpPr>
        <p:spPr>
          <a:xfrm>
            <a:off x="29479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a:t>Logo</a:t>
            </a:r>
          </a:p>
        </p:txBody>
      </p:sp>
      <p:sp>
        <p:nvSpPr>
          <p:cNvPr id="2" name="Rechteck 1"/>
          <p:cNvSpPr/>
          <p:nvPr userDrawn="1"/>
        </p:nvSpPr>
        <p:spPr>
          <a:xfrm>
            <a:off x="6762750" y="0"/>
            <a:ext cx="2381249" cy="1009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Picture Placeholder 24"/>
          <p:cNvSpPr>
            <a:spLocks noGrp="1" noChangeAspect="1"/>
          </p:cNvSpPr>
          <p:nvPr>
            <p:ph type="pic" sz="quarter" idx="23" hasCustomPrompt="1"/>
          </p:nvPr>
        </p:nvSpPr>
        <p:spPr>
          <a:xfrm>
            <a:off x="29479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a:t>Logo</a:t>
            </a:r>
          </a:p>
        </p:txBody>
      </p:sp>
      <p:sp>
        <p:nvSpPr>
          <p:cNvPr id="18" name="Picture Placeholder 24"/>
          <p:cNvSpPr>
            <a:spLocks noGrp="1" noChangeAspect="1"/>
          </p:cNvSpPr>
          <p:nvPr>
            <p:ph type="pic" sz="quarter" idx="24" hasCustomPrompt="1"/>
          </p:nvPr>
        </p:nvSpPr>
        <p:spPr>
          <a:xfrm>
            <a:off x="239053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a:t>Logo</a:t>
            </a:r>
          </a:p>
        </p:txBody>
      </p:sp>
      <p:sp>
        <p:nvSpPr>
          <p:cNvPr id="19" name="Picture Placeholder 24"/>
          <p:cNvSpPr>
            <a:spLocks noGrp="1" noChangeAspect="1"/>
          </p:cNvSpPr>
          <p:nvPr>
            <p:ph type="pic" sz="quarter" idx="25" hasCustomPrompt="1"/>
          </p:nvPr>
        </p:nvSpPr>
        <p:spPr>
          <a:xfrm>
            <a:off x="239053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a:t>Logo</a:t>
            </a:r>
          </a:p>
        </p:txBody>
      </p:sp>
      <p:sp>
        <p:nvSpPr>
          <p:cNvPr id="20" name="Picture Placeholder 24"/>
          <p:cNvSpPr>
            <a:spLocks noGrp="1" noChangeAspect="1"/>
          </p:cNvSpPr>
          <p:nvPr>
            <p:ph type="pic" sz="quarter" idx="26" hasCustomPrompt="1"/>
          </p:nvPr>
        </p:nvSpPr>
        <p:spPr>
          <a:xfrm>
            <a:off x="239053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a:t>Logo</a:t>
            </a:r>
          </a:p>
        </p:txBody>
      </p:sp>
      <p:sp>
        <p:nvSpPr>
          <p:cNvPr id="21" name="Picture Placeholder 24"/>
          <p:cNvSpPr>
            <a:spLocks noGrp="1" noChangeAspect="1"/>
          </p:cNvSpPr>
          <p:nvPr>
            <p:ph type="pic" sz="quarter" idx="27" hasCustomPrompt="1"/>
          </p:nvPr>
        </p:nvSpPr>
        <p:spPr>
          <a:xfrm>
            <a:off x="4485793"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a:t>Logo</a:t>
            </a:r>
          </a:p>
        </p:txBody>
      </p:sp>
      <p:sp>
        <p:nvSpPr>
          <p:cNvPr id="22" name="Picture Placeholder 24"/>
          <p:cNvSpPr>
            <a:spLocks noGrp="1" noChangeAspect="1"/>
          </p:cNvSpPr>
          <p:nvPr>
            <p:ph type="pic" sz="quarter" idx="28" hasCustomPrompt="1"/>
          </p:nvPr>
        </p:nvSpPr>
        <p:spPr>
          <a:xfrm>
            <a:off x="4485793"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a:t>Logo</a:t>
            </a:r>
          </a:p>
        </p:txBody>
      </p:sp>
      <p:sp>
        <p:nvSpPr>
          <p:cNvPr id="23" name="Picture Placeholder 24"/>
          <p:cNvSpPr>
            <a:spLocks noGrp="1" noChangeAspect="1"/>
          </p:cNvSpPr>
          <p:nvPr>
            <p:ph type="pic" sz="quarter" idx="29" hasCustomPrompt="1"/>
          </p:nvPr>
        </p:nvSpPr>
        <p:spPr>
          <a:xfrm>
            <a:off x="4485793"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a:t>Logo</a:t>
            </a:r>
          </a:p>
        </p:txBody>
      </p:sp>
      <p:sp>
        <p:nvSpPr>
          <p:cNvPr id="24" name="Picture Placeholder 24"/>
          <p:cNvSpPr>
            <a:spLocks noGrp="1" noChangeAspect="1"/>
          </p:cNvSpPr>
          <p:nvPr>
            <p:ph type="pic" sz="quarter" idx="30" hasCustomPrompt="1"/>
          </p:nvPr>
        </p:nvSpPr>
        <p:spPr>
          <a:xfrm>
            <a:off x="6580446"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a:t>Logo</a:t>
            </a:r>
          </a:p>
        </p:txBody>
      </p:sp>
      <p:sp>
        <p:nvSpPr>
          <p:cNvPr id="26" name="Picture Placeholder 24"/>
          <p:cNvSpPr>
            <a:spLocks noGrp="1" noChangeAspect="1"/>
          </p:cNvSpPr>
          <p:nvPr>
            <p:ph type="pic" sz="quarter" idx="31" hasCustomPrompt="1"/>
          </p:nvPr>
        </p:nvSpPr>
        <p:spPr>
          <a:xfrm>
            <a:off x="6580446"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a:t>Logo</a:t>
            </a:r>
          </a:p>
        </p:txBody>
      </p:sp>
      <p:sp>
        <p:nvSpPr>
          <p:cNvPr id="27" name="Picture Placeholder 24"/>
          <p:cNvSpPr>
            <a:spLocks noGrp="1" noChangeAspect="1"/>
          </p:cNvSpPr>
          <p:nvPr>
            <p:ph type="pic" sz="quarter" idx="32" hasCustomPrompt="1"/>
          </p:nvPr>
        </p:nvSpPr>
        <p:spPr>
          <a:xfrm>
            <a:off x="6580446"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a:t>Logo</a:t>
            </a:r>
          </a:p>
        </p:txBody>
      </p:sp>
    </p:spTree>
    <p:extLst>
      <p:ext uri="{BB962C8B-B14F-4D97-AF65-F5344CB8AC3E}">
        <p14:creationId xmlns:p14="http://schemas.microsoft.com/office/powerpoint/2010/main" val="279688197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EA12A56-5D45-4E84-BD30-F4E2D7978D3F}" type="datetimeFigureOut">
              <a:rPr lang="it-IT" smtClean="0"/>
              <a:t>09/10/2020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776FC73-7E68-4F9C-8439-0BE82B649B69}" type="slidenum">
              <a:rPr lang="it-IT" smtClean="0"/>
              <a:t>‹N›</a:t>
            </a:fld>
            <a:endParaRPr lang="it-IT"/>
          </a:p>
        </p:txBody>
      </p:sp>
    </p:spTree>
    <p:extLst>
      <p:ext uri="{BB962C8B-B14F-4D97-AF65-F5344CB8AC3E}">
        <p14:creationId xmlns:p14="http://schemas.microsoft.com/office/powerpoint/2010/main" val="3148677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Τίτλος και Αντικείμενο">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pPr>
            <a:r>
              <a:rPr sz="4400"/>
              <a:t>Kλικ για επεξεργασία του τίτλου</a:t>
            </a:r>
          </a:p>
        </p:txBody>
      </p:sp>
      <p:sp>
        <p:nvSpPr>
          <p:cNvPr id="11" name="Shape 11"/>
          <p:cNvSpPr>
            <a:spLocks noGrp="1"/>
          </p:cNvSpPr>
          <p:nvPr>
            <p:ph type="body" idx="1"/>
          </p:nvPr>
        </p:nvSpPr>
        <p:spPr>
          <a:prstGeom prst="rect">
            <a:avLst/>
          </a:prstGeom>
        </p:spPr>
        <p:txBody>
          <a:bodyPr/>
          <a:lstStyle/>
          <a:p>
            <a:pPr lvl="0">
              <a:defRPr sz="1800"/>
            </a:pPr>
            <a:r>
              <a:rPr sz="3200"/>
              <a:t>Kλικ για επεξεργασία των στυλ του υποδείγματος</a:t>
            </a:r>
          </a:p>
          <a:p>
            <a:pPr lvl="1">
              <a:defRPr sz="1800"/>
            </a:pPr>
            <a:r>
              <a:rPr sz="3200"/>
              <a:t>Δεύτερου επιπέδου</a:t>
            </a:r>
          </a:p>
          <a:p>
            <a:pPr lvl="2">
              <a:defRPr sz="1800"/>
            </a:pPr>
            <a:r>
              <a:rPr sz="3200"/>
              <a:t>Τρίτου επιπέδου</a:t>
            </a:r>
          </a:p>
          <a:p>
            <a:pPr lvl="3">
              <a:defRPr sz="1800"/>
            </a:pPr>
            <a:r>
              <a:rPr sz="3200"/>
              <a:t>Τέταρτου επιπέδου</a:t>
            </a:r>
          </a:p>
          <a:p>
            <a:pPr lvl="4">
              <a:defRPr sz="1800"/>
            </a:pPr>
            <a:r>
              <a:rPr sz="3200"/>
              <a:t>Πέμπτου επιπέδου</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‹N›</a:t>
            </a:fld>
            <a:endParaRPr/>
          </a:p>
        </p:txBody>
      </p:sp>
    </p:spTree>
    <p:extLst>
      <p:ext uri="{BB962C8B-B14F-4D97-AF65-F5344CB8AC3E}">
        <p14:creationId xmlns:p14="http://schemas.microsoft.com/office/powerpoint/2010/main" val="118167492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s + Text">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baseline="0">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296864" y="2264735"/>
            <a:ext cx="8562974" cy="3211032"/>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4" name="Textplatzhalter 2"/>
          <p:cNvSpPr>
            <a:spLocks noGrp="1"/>
          </p:cNvSpPr>
          <p:nvPr>
            <p:ph type="body" sz="quarter" idx="13" hasCustomPrompt="1"/>
          </p:nvPr>
        </p:nvSpPr>
        <p:spPr>
          <a:xfrm>
            <a:off x="296863" y="1335217"/>
            <a:ext cx="8562975" cy="750724"/>
          </a:xfrm>
        </p:spPr>
        <p:txBody>
          <a:bodyPr wrap="square" lIns="0" tIns="0" rIns="0" bIns="0">
            <a:noAutofit/>
          </a:bodyPr>
          <a:lstStyle>
            <a:lvl1pPr marL="0" indent="0">
              <a:lnSpc>
                <a:spcPts val="2500"/>
              </a:lnSpc>
              <a:buFontTx/>
              <a:buNone/>
              <a:defRPr sz="2800"/>
            </a:lvl1pPr>
          </a:lstStyle>
          <a:p>
            <a:pPr lvl="0"/>
            <a:r>
              <a:rPr lang="en-GB" noProof="0"/>
              <a:t>Headlines</a:t>
            </a:r>
          </a:p>
        </p:txBody>
      </p:sp>
    </p:spTree>
    <p:extLst>
      <p:ext uri="{BB962C8B-B14F-4D97-AF65-F5344CB8AC3E}">
        <p14:creationId xmlns:p14="http://schemas.microsoft.com/office/powerpoint/2010/main" val="120361203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4762" y="149225"/>
            <a:ext cx="6607581" cy="686006"/>
          </a:xfrm>
          <a:prstGeom prst="rect">
            <a:avLst/>
          </a:prstGeom>
        </p:spPr>
        <p:txBody>
          <a:bodyPr vert="horz" lIns="91440" tIns="45720" rIns="91440" bIns="45720" rtlCol="0" anchor="ctr">
            <a:normAutofit/>
          </a:bodyPr>
          <a:lstStyle>
            <a:lvl1pPr>
              <a:defRPr>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296864" y="1307806"/>
            <a:ext cx="8562974" cy="4167962"/>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16545208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6" name="Bildplatzhalter 5"/>
          <p:cNvSpPr>
            <a:spLocks noGrp="1"/>
          </p:cNvSpPr>
          <p:nvPr>
            <p:ph type="pic" sz="quarter" idx="10" hasCustomPrompt="1"/>
          </p:nvPr>
        </p:nvSpPr>
        <p:spPr>
          <a:xfrm>
            <a:off x="0" y="1116013"/>
            <a:ext cx="9143999" cy="4413250"/>
          </a:xfrm>
        </p:spPr>
        <p:txBody>
          <a:bodyPr/>
          <a:lstStyle>
            <a:lvl1pPr marL="0" indent="0">
              <a:buFontTx/>
              <a:buNone/>
              <a:defRPr/>
            </a:lvl1pPr>
          </a:lstStyle>
          <a:p>
            <a:r>
              <a:rPr lang="en-GB" noProof="0"/>
              <a:t>FULL Image</a:t>
            </a:r>
          </a:p>
        </p:txBody>
      </p:sp>
    </p:spTree>
    <p:extLst>
      <p:ext uri="{BB962C8B-B14F-4D97-AF65-F5344CB8AC3E}">
        <p14:creationId xmlns:p14="http://schemas.microsoft.com/office/powerpoint/2010/main" val="14266135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gt; Text">
    <p:spTree>
      <p:nvGrpSpPr>
        <p:cNvPr id="1" name=""/>
        <p:cNvGrpSpPr/>
        <p:nvPr/>
      </p:nvGrpSpPr>
      <p:grpSpPr>
        <a:xfrm>
          <a:off x="0" y="0"/>
          <a:ext cx="0" cy="0"/>
          <a:chOff x="0" y="0"/>
          <a:chExt cx="0" cy="0"/>
        </a:xfrm>
      </p:grpSpPr>
      <p:sp>
        <p:nvSpPr>
          <p:cNvPr id="3" name="Diagrammplatzhalter 2"/>
          <p:cNvSpPr>
            <a:spLocks noGrp="1"/>
          </p:cNvSpPr>
          <p:nvPr>
            <p:ph type="chart" sz="quarter" idx="14" hasCustomPrompt="1"/>
          </p:nvPr>
        </p:nvSpPr>
        <p:spPr>
          <a:xfrm>
            <a:off x="296234" y="1285875"/>
            <a:ext cx="4102100" cy="4381500"/>
          </a:xfrm>
        </p:spPr>
        <p:txBody>
          <a:bodyPr/>
          <a:lstStyle>
            <a:lvl1pPr>
              <a:defRPr baseline="0"/>
            </a:lvl1pPr>
          </a:lstStyle>
          <a:p>
            <a:r>
              <a:rPr lang="en-GB" noProof="0"/>
              <a:t>Insert Diagram with a click</a:t>
            </a:r>
          </a:p>
        </p:txBody>
      </p:sp>
      <p:sp>
        <p:nvSpPr>
          <p:cNvPr id="5" name="Titelplatzhalter 3"/>
          <p:cNvSpPr>
            <a:spLocks noGrp="1"/>
          </p:cNvSpPr>
          <p:nvPr>
            <p:ph type="title" hasCustomPrompt="1"/>
          </p:nvPr>
        </p:nvSpPr>
        <p:spPr>
          <a:xfrm>
            <a:off x="-4762" y="149225"/>
            <a:ext cx="6618213" cy="686006"/>
          </a:xfrm>
          <a:prstGeom prst="rect">
            <a:avLst/>
          </a:prstGeom>
        </p:spPr>
        <p:txBody>
          <a:bodyPr vert="horz" lIns="91440" tIns="45720" rIns="91440" bIns="45720" rtlCol="0" anchor="ctr">
            <a:normAutofit/>
          </a:bodyPr>
          <a:lstStyle>
            <a:lvl1pPr>
              <a:defRPr/>
            </a:lvl1pPr>
          </a:lstStyle>
          <a:p>
            <a:r>
              <a:rPr lang="en-GB" noProof="0" dirty="0" err="1"/>
              <a:t>TiTle</a:t>
            </a:r>
            <a:r>
              <a:rPr lang="en-GB" noProof="0" dirty="0"/>
              <a:t>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11655220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gt; Chart">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6" name="Diagrammplatzhalter 2"/>
          <p:cNvSpPr>
            <a:spLocks noGrp="1"/>
          </p:cNvSpPr>
          <p:nvPr>
            <p:ph type="chart" sz="quarter" idx="14" hasCustomPrompt="1"/>
          </p:nvPr>
        </p:nvSpPr>
        <p:spPr>
          <a:xfrm>
            <a:off x="4518837" y="1285875"/>
            <a:ext cx="4330368" cy="4009139"/>
          </a:xfrm>
        </p:spPr>
        <p:txBody>
          <a:bodyPr/>
          <a:lstStyle>
            <a:lvl1pPr>
              <a:defRPr baseline="0"/>
            </a:lvl1pPr>
          </a:lstStyle>
          <a:p>
            <a:r>
              <a:rPr lang="en-GB" noProof="0"/>
              <a:t>Insert Diagram with a click</a:t>
            </a:r>
          </a:p>
        </p:txBody>
      </p:sp>
    </p:spTree>
    <p:extLst>
      <p:ext uri="{BB962C8B-B14F-4D97-AF65-F5344CB8AC3E}">
        <p14:creationId xmlns:p14="http://schemas.microsoft.com/office/powerpoint/2010/main" val="141932961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4098296" cy="4380614"/>
          </a:xfrm>
          <a:prstGeom prst="rect">
            <a:avLst/>
          </a:prstGeom>
        </p:spPr>
        <p:txBody>
          <a:bodyPr>
            <a:normAutofit/>
          </a:bodyPr>
          <a:lstStyle>
            <a:lvl1pPr marL="0" indent="0">
              <a:buNone/>
              <a:defRPr sz="1300">
                <a:latin typeface="Raleway Light"/>
                <a:cs typeface="Raleway Light"/>
              </a:defRPr>
            </a:lvl1pPr>
          </a:lstStyle>
          <a:p>
            <a:r>
              <a:rPr lang="en-GB" noProof="0"/>
              <a:t>Image</a:t>
            </a:r>
          </a:p>
        </p:txBody>
      </p:sp>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207457444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gt; Image">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4540102" y="1286539"/>
            <a:ext cx="4319736" cy="4040373"/>
          </a:xfrm>
          <a:prstGeom prst="rect">
            <a:avLst/>
          </a:prstGeom>
        </p:spPr>
        <p:txBody>
          <a:bodyPr>
            <a:normAutofit/>
          </a:bodyPr>
          <a:lstStyle>
            <a:lvl1pPr marL="0" indent="0">
              <a:buNone/>
              <a:defRPr sz="1300">
                <a:latin typeface="Raleway Light"/>
                <a:cs typeface="Raleway Light"/>
              </a:defRPr>
            </a:lvl1pPr>
          </a:lstStyle>
          <a:p>
            <a:r>
              <a:rPr lang="en-GB" noProof="0"/>
              <a:t>Image</a:t>
            </a:r>
          </a:p>
        </p:txBody>
      </p:sp>
      <p:sp>
        <p:nvSpPr>
          <p:cNvPr id="5" name="Titelplatzhalter 3"/>
          <p:cNvSpPr>
            <a:spLocks noGrp="1"/>
          </p:cNvSpPr>
          <p:nvPr>
            <p:ph type="title" hasCustomPrompt="1"/>
          </p:nvPr>
        </p:nvSpPr>
        <p:spPr>
          <a:xfrm>
            <a:off x="-4762" y="149225"/>
            <a:ext cx="6586315"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27474828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Gerade Verbindung 3"/>
          <p:cNvCxnSpPr/>
          <p:nvPr userDrawn="1"/>
        </p:nvCxnSpPr>
        <p:spPr>
          <a:xfrm>
            <a:off x="-6889" y="6382282"/>
            <a:ext cx="45785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platzhalter 2"/>
          <p:cNvSpPr>
            <a:spLocks noGrp="1"/>
          </p:cNvSpPr>
          <p:nvPr>
            <p:ph type="body" idx="1"/>
          </p:nvPr>
        </p:nvSpPr>
        <p:spPr>
          <a:xfrm>
            <a:off x="299805" y="1296613"/>
            <a:ext cx="8064216" cy="4051148"/>
          </a:xfrm>
          <a:prstGeom prst="rect">
            <a:avLst/>
          </a:prstGeom>
        </p:spPr>
        <p:txBody>
          <a:bodyPr vert="horz" lIns="217590" tIns="108794" rIns="217590" bIns="108794" rtlCol="0">
            <a:normAutofit/>
          </a:bodyPr>
          <a:lstStyle/>
          <a:p>
            <a:pPr lvl="0"/>
            <a:r>
              <a:rPr lang="en-GB" noProof="0" dirty="0" err="1"/>
              <a:t>Textmasterformat</a:t>
            </a:r>
            <a:r>
              <a:rPr lang="en-GB" noProof="0" dirty="0"/>
              <a:t> to edit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TextBox 35"/>
          <p:cNvSpPr txBox="1"/>
          <p:nvPr/>
        </p:nvSpPr>
        <p:spPr>
          <a:xfrm>
            <a:off x="3551950" y="6199434"/>
            <a:ext cx="4287838" cy="323165"/>
          </a:xfrm>
          <a:prstGeom prst="rect">
            <a:avLst/>
          </a:prstGeom>
          <a:noFill/>
        </p:spPr>
        <p:txBody>
          <a:bodyPr wrap="square" rtlCol="0">
            <a:spAutoFit/>
          </a:bodyPr>
          <a:lstStyle/>
          <a:p>
            <a:pPr algn="r"/>
            <a:r>
              <a:rPr lang="en-GB" sz="1500" b="0" kern="1200" spc="50" baseline="0" noProof="0">
                <a:solidFill>
                  <a:schemeClr val="accent1"/>
                </a:solidFill>
                <a:latin typeface="Trebuchet MS" pitchFamily="34" charset="0"/>
                <a:cs typeface="Raleway"/>
              </a:rPr>
              <a:t>TAKING </a:t>
            </a:r>
            <a:r>
              <a:rPr lang="en-GB" sz="1500" b="1" kern="1200" spc="50" baseline="0" noProof="0">
                <a:solidFill>
                  <a:schemeClr val="accent1"/>
                </a:solidFill>
                <a:latin typeface="Trebuchet MS" pitchFamily="34" charset="0"/>
                <a:cs typeface="Raleway"/>
              </a:rPr>
              <a:t>COOPERATION</a:t>
            </a:r>
            <a:r>
              <a:rPr lang="en-GB" sz="1500" b="0" kern="1200" spc="50" baseline="0" noProof="0">
                <a:solidFill>
                  <a:schemeClr val="accent1"/>
                </a:solidFill>
                <a:latin typeface="Trebuchet MS" pitchFamily="34" charset="0"/>
                <a:cs typeface="Raleway"/>
              </a:rPr>
              <a:t> FORWARD</a:t>
            </a:r>
            <a:endParaRPr lang="en-GB" sz="1500" b="0" kern="1200" spc="50" baseline="0" noProof="0">
              <a:solidFill>
                <a:schemeClr val="accent1"/>
              </a:solidFill>
              <a:latin typeface="Trebuchet MS" pitchFamily="34" charset="0"/>
              <a:cs typeface="Lato Light"/>
            </a:endParaRPr>
          </a:p>
        </p:txBody>
      </p:sp>
      <p:pic>
        <p:nvPicPr>
          <p:cNvPr id="18" name="Picture 3" descr="\\ISTORAGE\-Print\MA27\Report_DOC\gfx.png"/>
          <p:cNvPicPr>
            <a:picLocks noChangeAspect="1" noChangeArrowheads="1"/>
          </p:cNvPicPr>
          <p:nvPr/>
        </p:nvPicPr>
        <p:blipFill>
          <a:blip r:embed="rId25" cstate="email">
            <a:extLst>
              <a:ext uri="{28A0092B-C50C-407E-A947-70E740481C1C}">
                <a14:useLocalDpi xmlns:a14="http://schemas.microsoft.com/office/drawing/2010/main" val="0"/>
              </a:ext>
            </a:extLst>
          </a:blip>
          <a:srcRect/>
          <a:stretch>
            <a:fillRect/>
          </a:stretch>
        </p:blipFill>
        <p:spPr bwMode="auto">
          <a:xfrm>
            <a:off x="7685949" y="5353818"/>
            <a:ext cx="1457325" cy="150733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p:cNvPicPr>
            <a:picLocks noChangeAspect="1" noChangeArrowheads="1"/>
          </p:cNvPicPr>
          <p:nvPr userDrawn="1"/>
        </p:nvPicPr>
        <p:blipFill>
          <a:blip r:embed="rId26" cstate="print">
            <a:extLst>
              <a:ext uri="{28A0092B-C50C-407E-A947-70E740481C1C}">
                <a14:useLocalDpi xmlns:a14="http://schemas.microsoft.com/office/drawing/2010/main" val="0"/>
              </a:ext>
            </a:extLst>
          </a:blip>
          <a:stretch>
            <a:fillRect/>
          </a:stretch>
        </p:blipFill>
        <p:spPr bwMode="auto">
          <a:xfrm>
            <a:off x="302168" y="6154025"/>
            <a:ext cx="480567" cy="480567"/>
          </a:xfrm>
          <a:prstGeom prst="rect">
            <a:avLst/>
          </a:prstGeom>
          <a:noFill/>
          <a:extLst>
            <a:ext uri="{909E8E84-426E-40DD-AFC4-6F175D3DCCD1}">
              <a14:hiddenFill xmlns:a14="http://schemas.microsoft.com/office/drawing/2010/main">
                <a:solidFill>
                  <a:srgbClr val="FFFFFF"/>
                </a:solidFill>
              </a14:hiddenFill>
            </a:ext>
          </a:extLst>
        </p:spPr>
      </p:pic>
      <p:sp>
        <p:nvSpPr>
          <p:cNvPr id="55" name="Titelplatzhalter 3"/>
          <p:cNvSpPr>
            <a:spLocks noGrp="1"/>
          </p:cNvSpPr>
          <p:nvPr>
            <p:ph type="title"/>
          </p:nvPr>
        </p:nvSpPr>
        <p:spPr>
          <a:xfrm>
            <a:off x="-6888" y="149227"/>
            <a:ext cx="6588442" cy="686006"/>
          </a:xfrm>
          <a:prstGeom prst="rect">
            <a:avLst/>
          </a:prstGeom>
        </p:spPr>
        <p:txBody>
          <a:bodyPr vert="horz" lIns="91440" tIns="45720" rIns="91440" bIns="45720" rtlCol="0" anchor="ctr">
            <a:normAutofit/>
          </a:bodyPr>
          <a:lstStyle/>
          <a:p>
            <a:r>
              <a:rPr lang="en-GB" noProof="0" dirty="0"/>
              <a:t>Title </a:t>
            </a:r>
            <a:r>
              <a:rPr lang="en-GB" noProof="0" dirty="0" err="1"/>
              <a:t>masterformat</a:t>
            </a:r>
            <a:endParaRPr lang="en-GB" noProof="0" dirty="0"/>
          </a:p>
        </p:txBody>
      </p:sp>
    </p:spTree>
    <p:extLst>
      <p:ext uri="{BB962C8B-B14F-4D97-AF65-F5344CB8AC3E}">
        <p14:creationId xmlns:p14="http://schemas.microsoft.com/office/powerpoint/2010/main" val="2581459685"/>
      </p:ext>
    </p:extLst>
  </p:cSld>
  <p:clrMap bg1="lt1" tx1="dk1" bg2="lt2" tx2="dk2" accent1="accent1" accent2="accent2" accent3="accent3" accent4="accent4" accent5="accent5" accent6="accent6" hlink="hlink" folHlink="folHlink"/>
  <p:sldLayoutIdLst>
    <p:sldLayoutId id="2147483826" r:id="rId1"/>
    <p:sldLayoutId id="2147483849" r:id="rId2"/>
    <p:sldLayoutId id="2147483859" r:id="rId3"/>
    <p:sldLayoutId id="2147483850" r:id="rId4"/>
    <p:sldLayoutId id="2147483861" r:id="rId5"/>
    <p:sldLayoutId id="2147483847" r:id="rId6"/>
    <p:sldLayoutId id="2147483855" r:id="rId7"/>
    <p:sldLayoutId id="2147483854" r:id="rId8"/>
    <p:sldLayoutId id="2147483851" r:id="rId9"/>
    <p:sldLayoutId id="2147483852" r:id="rId10"/>
    <p:sldLayoutId id="2147483853" r:id="rId11"/>
    <p:sldLayoutId id="2147483856" r:id="rId12"/>
    <p:sldLayoutId id="2147483860" r:id="rId13"/>
    <p:sldLayoutId id="2147483857" r:id="rId14"/>
    <p:sldLayoutId id="2147483858" r:id="rId15"/>
    <p:sldLayoutId id="2147483800" r:id="rId16"/>
    <p:sldLayoutId id="2147483862" r:id="rId17"/>
    <p:sldLayoutId id="2147483864" r:id="rId18"/>
    <p:sldLayoutId id="2147483865" r:id="rId19"/>
    <p:sldLayoutId id="2147483866" r:id="rId20"/>
    <p:sldLayoutId id="2147483863" r:id="rId21"/>
    <p:sldLayoutId id="2147483867" r:id="rId22"/>
    <p:sldLayoutId id="2147483868" r:id="rId23"/>
  </p:sldLayoutIdLst>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hf hdr="0" ftr="0" dt="0"/>
  <p:txStyles>
    <p:titleStyle>
      <a:lvl1pPr marL="216000" algn="l" defTabSz="913878" rtl="0" eaLnBrk="1" latinLnBrk="0" hangingPunct="1">
        <a:spcBef>
          <a:spcPct val="0"/>
        </a:spcBef>
        <a:buNone/>
        <a:defRPr sz="2800" b="1" kern="1200" cap="all" normalizeH="0" baseline="0">
          <a:solidFill>
            <a:schemeClr val="accent3">
              <a:lumMod val="75000"/>
            </a:schemeClr>
          </a:solidFill>
          <a:latin typeface="Trebuchet MS" pitchFamily="34" charset="0"/>
          <a:ea typeface="+mj-ea"/>
          <a:cs typeface="+mj-cs"/>
        </a:defRPr>
      </a:lvl1pPr>
    </p:titleStyle>
    <p:bodyStyle>
      <a:lvl1pPr marL="342705" indent="-342705" algn="l" defTabSz="913878" rtl="0" eaLnBrk="1" latinLnBrk="0" hangingPunct="1">
        <a:spcBef>
          <a:spcPct val="20000"/>
        </a:spcBef>
        <a:buClr>
          <a:schemeClr val="accent1"/>
        </a:buClr>
        <a:buSzPct val="80000"/>
        <a:buFont typeface="Wingdings 2" pitchFamily="18" charset="2"/>
        <a:buChar char=""/>
        <a:defRPr sz="2400" kern="1200" baseline="0">
          <a:solidFill>
            <a:schemeClr val="accent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3878" rtl="0" eaLnBrk="1" latinLnBrk="0" hangingPunct="1">
        <a:defRPr sz="1800" kern="1200">
          <a:solidFill>
            <a:schemeClr val="tx1"/>
          </a:solidFill>
          <a:latin typeface="+mn-lt"/>
          <a:ea typeface="+mn-ea"/>
          <a:cs typeface="+mn-cs"/>
        </a:defRPr>
      </a:lvl1pPr>
      <a:lvl2pPr marL="456939" algn="l" defTabSz="913878" rtl="0" eaLnBrk="1" latinLnBrk="0" hangingPunct="1">
        <a:defRPr sz="1800" kern="1200">
          <a:solidFill>
            <a:schemeClr val="tx1"/>
          </a:solidFill>
          <a:latin typeface="+mn-lt"/>
          <a:ea typeface="+mn-ea"/>
          <a:cs typeface="+mn-cs"/>
        </a:defRPr>
      </a:lvl2pPr>
      <a:lvl3pPr marL="913878" algn="l" defTabSz="913878" rtl="0" eaLnBrk="1" latinLnBrk="0" hangingPunct="1">
        <a:defRPr sz="1800" kern="1200">
          <a:solidFill>
            <a:schemeClr val="tx1"/>
          </a:solidFill>
          <a:latin typeface="+mn-lt"/>
          <a:ea typeface="+mn-ea"/>
          <a:cs typeface="+mn-cs"/>
        </a:defRPr>
      </a:lvl3pPr>
      <a:lvl4pPr marL="1370817" algn="l" defTabSz="913878" rtl="0" eaLnBrk="1" latinLnBrk="0" hangingPunct="1">
        <a:defRPr sz="1800" kern="1200">
          <a:solidFill>
            <a:schemeClr val="tx1"/>
          </a:solidFill>
          <a:latin typeface="+mn-lt"/>
          <a:ea typeface="+mn-ea"/>
          <a:cs typeface="+mn-cs"/>
        </a:defRPr>
      </a:lvl4pPr>
      <a:lvl5pPr marL="1827758" algn="l" defTabSz="913878" rtl="0" eaLnBrk="1" latinLnBrk="0" hangingPunct="1">
        <a:defRPr sz="1800" kern="1200">
          <a:solidFill>
            <a:schemeClr val="tx1"/>
          </a:solidFill>
          <a:latin typeface="+mn-lt"/>
          <a:ea typeface="+mn-ea"/>
          <a:cs typeface="+mn-cs"/>
        </a:defRPr>
      </a:lvl5pPr>
      <a:lvl6pPr marL="2284698" algn="l" defTabSz="913878" rtl="0" eaLnBrk="1" latinLnBrk="0" hangingPunct="1">
        <a:defRPr sz="1800" kern="1200">
          <a:solidFill>
            <a:schemeClr val="tx1"/>
          </a:solidFill>
          <a:latin typeface="+mn-lt"/>
          <a:ea typeface="+mn-ea"/>
          <a:cs typeface="+mn-cs"/>
        </a:defRPr>
      </a:lvl6pPr>
      <a:lvl7pPr marL="2741637" algn="l" defTabSz="913878" rtl="0" eaLnBrk="1" latinLnBrk="0" hangingPunct="1">
        <a:defRPr sz="1800" kern="1200">
          <a:solidFill>
            <a:schemeClr val="tx1"/>
          </a:solidFill>
          <a:latin typeface="+mn-lt"/>
          <a:ea typeface="+mn-ea"/>
          <a:cs typeface="+mn-cs"/>
        </a:defRPr>
      </a:lvl7pPr>
      <a:lvl8pPr marL="3198576" algn="l" defTabSz="913878" rtl="0" eaLnBrk="1" latinLnBrk="0" hangingPunct="1">
        <a:defRPr sz="1800" kern="1200">
          <a:solidFill>
            <a:schemeClr val="tx1"/>
          </a:solidFill>
          <a:latin typeface="+mn-lt"/>
          <a:ea typeface="+mn-ea"/>
          <a:cs typeface="+mn-cs"/>
        </a:defRPr>
      </a:lvl8pPr>
      <a:lvl9pPr marL="3655515" algn="l" defTabSz="9138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ec.europa.eu/energy/topics/energy-efficiency/energy-efficient-building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hyperlink" Target="mailto:Zuzana.lhotakova@enviros.cz" TargetMode="External"/><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emf"/><Relationship Id="rId4" Type="http://schemas.openxmlformats.org/officeDocument/2006/relationships/image" Target="../media/image3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a:xfrm>
            <a:off x="1140639" y="4747087"/>
            <a:ext cx="7754912" cy="573246"/>
          </a:xfrm>
        </p:spPr>
        <p:txBody>
          <a:bodyPr/>
          <a:lstStyle/>
          <a:p>
            <a:r>
              <a:rPr lang="en-US" sz="2000" dirty="0"/>
              <a:t>Block </a:t>
            </a:r>
            <a:r>
              <a:rPr lang="cs-CZ" sz="2000" dirty="0" smtClean="0"/>
              <a:t>2</a:t>
            </a:r>
            <a:r>
              <a:rPr lang="it-IT" sz="2000" dirty="0" smtClean="0"/>
              <a:t>:</a:t>
            </a:r>
            <a:r>
              <a:rPr lang="cs-CZ" sz="2000" dirty="0" smtClean="0"/>
              <a:t> </a:t>
            </a:r>
            <a:r>
              <a:rPr lang="cs-CZ" sz="2000" dirty="0" smtClean="0"/>
              <a:t>Energy efficiency in buildings</a:t>
            </a:r>
          </a:p>
          <a:p>
            <a:r>
              <a:rPr lang="cs-CZ" sz="2000" b="1" dirty="0"/>
              <a:t>2</a:t>
            </a:r>
            <a:r>
              <a:rPr lang="cs-CZ" sz="2000" b="1" dirty="0" smtClean="0"/>
              <a:t>.4</a:t>
            </a:r>
            <a:r>
              <a:rPr lang="cs-CZ" sz="2000" b="1" dirty="0"/>
              <a:t>  </a:t>
            </a:r>
            <a:r>
              <a:rPr lang="cs-CZ" sz="2000" b="1" dirty="0" err="1" smtClean="0"/>
              <a:t>Energy</a:t>
            </a:r>
            <a:r>
              <a:rPr lang="cs-CZ" sz="2000" b="1" dirty="0" smtClean="0"/>
              <a:t> management in </a:t>
            </a:r>
            <a:r>
              <a:rPr lang="cs-CZ" sz="2000" b="1" dirty="0" err="1" smtClean="0"/>
              <a:t>buildings</a:t>
            </a:r>
            <a:endParaRPr lang="cs-CZ" sz="2000" b="1" dirty="0"/>
          </a:p>
        </p:txBody>
      </p:sp>
      <p:sp>
        <p:nvSpPr>
          <p:cNvPr id="4" name="Textplatzhalter 3"/>
          <p:cNvSpPr>
            <a:spLocks noGrp="1"/>
          </p:cNvSpPr>
          <p:nvPr>
            <p:ph type="body" sz="quarter" idx="13"/>
          </p:nvPr>
        </p:nvSpPr>
        <p:spPr/>
        <p:txBody>
          <a:bodyPr>
            <a:normAutofit/>
          </a:bodyPr>
          <a:lstStyle/>
          <a:p>
            <a:r>
              <a:rPr lang="en-GB" sz="2000" dirty="0" smtClean="0"/>
              <a:t>e-learning </a:t>
            </a:r>
            <a:r>
              <a:rPr lang="en-GB" sz="2000" dirty="0"/>
              <a:t>course</a:t>
            </a:r>
          </a:p>
        </p:txBody>
      </p:sp>
      <p:sp>
        <p:nvSpPr>
          <p:cNvPr id="5" name="Textplatzhalter 4"/>
          <p:cNvSpPr>
            <a:spLocks noGrp="1"/>
          </p:cNvSpPr>
          <p:nvPr>
            <p:ph type="body" sz="quarter" idx="14"/>
          </p:nvPr>
        </p:nvSpPr>
        <p:spPr/>
        <p:txBody>
          <a:bodyPr/>
          <a:lstStyle/>
          <a:p>
            <a:r>
              <a:rPr lang="cs-CZ" dirty="0"/>
              <a:t>FEEDSCHOOLS, by </a:t>
            </a:r>
            <a:r>
              <a:rPr lang="cs-CZ" dirty="0" smtClean="0"/>
              <a:t>ENVIROS</a:t>
            </a:r>
            <a:endParaRPr lang="de-AT" dirty="0"/>
          </a:p>
        </p:txBody>
      </p:sp>
    </p:spTree>
    <p:extLst>
      <p:ext uri="{BB962C8B-B14F-4D97-AF65-F5344CB8AC3E}">
        <p14:creationId xmlns:p14="http://schemas.microsoft.com/office/powerpoint/2010/main" val="8436897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a:xfrm>
            <a:off x="3942080" y="1307806"/>
            <a:ext cx="4917758" cy="4837158"/>
          </a:xfrm>
        </p:spPr>
        <p:txBody>
          <a:bodyPr/>
          <a:lstStyle/>
          <a:p>
            <a:r>
              <a:rPr lang="en-US" dirty="0" smtClean="0"/>
              <a:t>For the purpose of effective energy management of a school we will try to show simple and practical approach to monitor energy consumption and save  energy without certification and cost demanding systems and advisors.</a:t>
            </a:r>
          </a:p>
          <a:p>
            <a:r>
              <a:rPr lang="en-US" dirty="0" smtClean="0"/>
              <a:t>We will focus on the level of energy management, which takes into account the limited operating budget and involves activities of the building's users - teachers and students</a:t>
            </a:r>
            <a:r>
              <a:rPr lang="cs-CZ" dirty="0" smtClean="0"/>
              <a:t> - </a:t>
            </a:r>
            <a:r>
              <a:rPr lang="en-US" dirty="0" smtClean="0"/>
              <a:t>in </a:t>
            </a:r>
            <a:r>
              <a:rPr lang="en-US" dirty="0"/>
              <a:t>energy </a:t>
            </a:r>
            <a:r>
              <a:rPr lang="en-US" dirty="0" smtClean="0"/>
              <a:t>management.</a:t>
            </a:r>
          </a:p>
          <a:p>
            <a:endParaRPr lang="en-US" dirty="0" smtClean="0"/>
          </a:p>
          <a:p>
            <a:endParaRPr lang="en-US"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864" y="1307806"/>
            <a:ext cx="3386011" cy="4837158"/>
          </a:xfrm>
          <a:prstGeom prst="rect">
            <a:avLst/>
          </a:prstGeom>
        </p:spPr>
      </p:pic>
      <p:sp>
        <p:nvSpPr>
          <p:cNvPr id="5" name="TextovéPole 4"/>
          <p:cNvSpPr txBox="1"/>
          <p:nvPr/>
        </p:nvSpPr>
        <p:spPr>
          <a:xfrm>
            <a:off x="1005840" y="6144964"/>
            <a:ext cx="3505200" cy="231432"/>
          </a:xfrm>
          <a:prstGeom prst="rect">
            <a:avLst/>
          </a:prstGeom>
          <a:noFill/>
        </p:spPr>
        <p:txBody>
          <a:bodyPr wrap="square" lIns="76794" tIns="38397" rIns="76794" bIns="38397" rtlCol="0">
            <a:spAutoFit/>
          </a:bodyPr>
          <a:lstStyle/>
          <a:p>
            <a:r>
              <a:rPr lang="cs-CZ" sz="1000" dirty="0" smtClean="0">
                <a:latin typeface="Trebuchet MS" pitchFamily="34" charset="0"/>
              </a:rPr>
              <a:t>Source: </a:t>
            </a:r>
            <a:r>
              <a:rPr lang="en-GB" sz="1000" dirty="0" smtClean="0">
                <a:latin typeface="Trebuchet MS" pitchFamily="34" charset="0"/>
              </a:rPr>
              <a:t>https</a:t>
            </a:r>
            <a:r>
              <a:rPr lang="en-GB" sz="1000" dirty="0">
                <a:latin typeface="Trebuchet MS" pitchFamily="34" charset="0"/>
              </a:rPr>
              <a:t>://www.twinkl.co.uk/</a:t>
            </a:r>
          </a:p>
        </p:txBody>
      </p:sp>
    </p:spTree>
    <p:extLst>
      <p:ext uri="{BB962C8B-B14F-4D97-AF65-F5344CB8AC3E}">
        <p14:creationId xmlns:p14="http://schemas.microsoft.com/office/powerpoint/2010/main" val="106484933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p:txBody>
          <a:bodyPr/>
          <a:lstStyle/>
          <a:p>
            <a:r>
              <a:rPr lang="en-US" dirty="0" smtClean="0"/>
              <a:t>A school with implemented energy management can benefit from:</a:t>
            </a:r>
          </a:p>
          <a:p>
            <a:pPr marL="342900" indent="-342900">
              <a:buFont typeface="Arial" panose="020B0604020202020204" pitchFamily="34" charset="0"/>
              <a:buChar char="•"/>
            </a:pPr>
            <a:r>
              <a:rPr lang="en-US" dirty="0" smtClean="0"/>
              <a:t>more efficient use of energy and thus control and reduction of operating cost of a school building</a:t>
            </a:r>
          </a:p>
          <a:p>
            <a:pPr marL="342900" indent="-342900">
              <a:buFont typeface="Arial" panose="020B0604020202020204" pitchFamily="34" charset="0"/>
              <a:buChar char="•"/>
            </a:pPr>
            <a:r>
              <a:rPr lang="en-US" dirty="0" smtClean="0"/>
              <a:t>minimization of carbon emissions </a:t>
            </a:r>
          </a:p>
          <a:p>
            <a:pPr marL="342900" indent="-342900">
              <a:buFont typeface="Arial" panose="020B0604020202020204" pitchFamily="34" charset="0"/>
              <a:buChar char="•"/>
            </a:pPr>
            <a:r>
              <a:rPr lang="en-US" dirty="0" smtClean="0"/>
              <a:t>optimal comfortable indoor environment – to gain best indoor condition for classrooms with minimum possible energy use</a:t>
            </a:r>
          </a:p>
          <a:p>
            <a:pPr marL="342900" indent="-342900">
              <a:buFont typeface="Arial" panose="020B0604020202020204" pitchFamily="34" charset="0"/>
              <a:buChar char="•"/>
            </a:pPr>
            <a:r>
              <a:rPr lang="en-US" dirty="0" smtClean="0"/>
              <a:t>saved resources for other school activities</a:t>
            </a:r>
          </a:p>
          <a:p>
            <a:pPr marL="342900" indent="-342900">
              <a:buFont typeface="Arial" panose="020B0604020202020204" pitchFamily="34" charset="0"/>
              <a:buChar char="•"/>
            </a:pPr>
            <a:r>
              <a:rPr lang="en-US" dirty="0" smtClean="0"/>
              <a:t>education of students in energy efficiency and energy savings – experience for students to control energy and</a:t>
            </a:r>
            <a:r>
              <a:rPr lang="cs-CZ" dirty="0" smtClean="0"/>
              <a:t> to</a:t>
            </a:r>
            <a:r>
              <a:rPr lang="en-US" dirty="0" smtClean="0"/>
              <a:t> see the results</a:t>
            </a:r>
          </a:p>
          <a:p>
            <a:endParaRPr lang="cs-CZ" sz="2000" dirty="0"/>
          </a:p>
        </p:txBody>
      </p:sp>
    </p:spTree>
    <p:extLst>
      <p:ext uri="{BB962C8B-B14F-4D97-AF65-F5344CB8AC3E}">
        <p14:creationId xmlns:p14="http://schemas.microsoft.com/office/powerpoint/2010/main" val="96757050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p:txBody>
          <a:bodyPr/>
          <a:lstStyle/>
          <a:p>
            <a:r>
              <a:rPr lang="cs-CZ" sz="2000" dirty="0" err="1" smtClean="0"/>
              <a:t>We</a:t>
            </a:r>
            <a:r>
              <a:rPr lang="cs-CZ" sz="2000" dirty="0" smtClean="0"/>
              <a:t> </a:t>
            </a:r>
            <a:r>
              <a:rPr lang="cs-CZ" sz="2000" dirty="0" err="1" smtClean="0"/>
              <a:t>have</a:t>
            </a:r>
            <a:r>
              <a:rPr lang="cs-CZ" sz="2000" dirty="0" smtClean="0"/>
              <a:t> </a:t>
            </a:r>
            <a:r>
              <a:rPr lang="en-US" sz="2000" dirty="0" smtClean="0"/>
              <a:t>summarized </a:t>
            </a:r>
            <a:r>
              <a:rPr lang="cs-CZ" sz="2000" dirty="0" err="1" smtClean="0"/>
              <a:t>bellow</a:t>
            </a:r>
            <a:r>
              <a:rPr lang="cs-CZ" sz="2000" dirty="0" smtClean="0"/>
              <a:t> </a:t>
            </a:r>
            <a:r>
              <a:rPr lang="cs-CZ" sz="2000" dirty="0" err="1" smtClean="0"/>
              <a:t>the</a:t>
            </a:r>
            <a:r>
              <a:rPr lang="cs-CZ" sz="2000" dirty="0" smtClean="0"/>
              <a:t> </a:t>
            </a:r>
            <a:r>
              <a:rPr lang="en-US" sz="2000" dirty="0" smtClean="0"/>
              <a:t>common barriers which a school manager can meet in his way to energy management implementation.</a:t>
            </a:r>
          </a:p>
          <a:p>
            <a:pPr marL="342900" indent="-342900">
              <a:buFont typeface="Arial" panose="020B0604020202020204" pitchFamily="34" charset="0"/>
              <a:buChar char="•"/>
            </a:pPr>
            <a:r>
              <a:rPr lang="en-US" sz="2000" dirty="0" smtClean="0"/>
              <a:t>School buildings are usually owned by regional or municipal administration, school managers are not the decision makers,</a:t>
            </a:r>
            <a:r>
              <a:rPr lang="cs-CZ" sz="2000" dirty="0" err="1" smtClean="0"/>
              <a:t>the</a:t>
            </a:r>
            <a:r>
              <a:rPr lang="cs-CZ" sz="2000" dirty="0" smtClean="0"/>
              <a:t> </a:t>
            </a:r>
            <a:r>
              <a:rPr lang="en-US" sz="2000" dirty="0" smtClean="0"/>
              <a:t>communication between schools and respective authorities concerning the energy performance of school buildings is poor</a:t>
            </a:r>
          </a:p>
          <a:p>
            <a:pPr marL="342900" indent="-342900">
              <a:buFont typeface="Arial" panose="020B0604020202020204" pitchFamily="34" charset="0"/>
              <a:buChar char="•"/>
            </a:pPr>
            <a:r>
              <a:rPr lang="en-US" sz="2000" dirty="0" smtClean="0"/>
              <a:t>Lack of general and technical knowledge on the</a:t>
            </a:r>
            <a:r>
              <a:rPr lang="cs-CZ" sz="2000" dirty="0" smtClean="0"/>
              <a:t> part </a:t>
            </a:r>
            <a:r>
              <a:rPr lang="en-US" sz="2000" dirty="0" smtClean="0"/>
              <a:t>of school staff</a:t>
            </a:r>
          </a:p>
          <a:p>
            <a:pPr marL="342900" indent="-342900">
              <a:buFont typeface="Arial" panose="020B0604020202020204" pitchFamily="34" charset="0"/>
              <a:buChar char="•"/>
            </a:pPr>
            <a:r>
              <a:rPr lang="en-US" sz="2000" dirty="0" smtClean="0"/>
              <a:t>Lack of human resources (lack of time) in schools</a:t>
            </a:r>
          </a:p>
          <a:p>
            <a:pPr marL="342900" indent="-342900">
              <a:buFont typeface="Arial" panose="020B0604020202020204" pitchFamily="34" charset="0"/>
              <a:buChar char="•"/>
            </a:pPr>
            <a:r>
              <a:rPr lang="en-US" sz="2000" dirty="0" smtClean="0"/>
              <a:t>Low motivation of the staff and students – usually no financial motivation for the school staff</a:t>
            </a:r>
          </a:p>
          <a:p>
            <a:pPr marL="342900" indent="-342900">
              <a:buFont typeface="Arial" panose="020B0604020202020204" pitchFamily="34" charset="0"/>
              <a:buChar char="•"/>
            </a:pPr>
            <a:r>
              <a:rPr lang="en-US" sz="2000" dirty="0" smtClean="0"/>
              <a:t>Low motivation – schools are mostly budgetary organizations (means what they save they will not get next year)</a:t>
            </a:r>
          </a:p>
          <a:p>
            <a:pPr marL="342900" indent="-342900">
              <a:buFont typeface="Arial" panose="020B0604020202020204" pitchFamily="34" charset="0"/>
              <a:buChar char="•"/>
            </a:pPr>
            <a:r>
              <a:rPr lang="en-US" sz="2000" dirty="0" smtClean="0"/>
              <a:t>Difficult condition to efficiently manage children or youngsters</a:t>
            </a:r>
          </a:p>
          <a:p>
            <a:endParaRPr lang="en-GB" dirty="0"/>
          </a:p>
          <a:p>
            <a:endParaRPr lang="en-GB" dirty="0"/>
          </a:p>
        </p:txBody>
      </p:sp>
    </p:spTree>
    <p:extLst>
      <p:ext uri="{BB962C8B-B14F-4D97-AF65-F5344CB8AC3E}">
        <p14:creationId xmlns:p14="http://schemas.microsoft.com/office/powerpoint/2010/main" val="94723717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p:cNvSpPr>
          <p:nvPr>
            <p:ph type="body" sz="quarter" idx="11"/>
          </p:nvPr>
        </p:nvSpPr>
        <p:spPr>
          <a:xfrm>
            <a:off x="544913" y="1943438"/>
            <a:ext cx="1976216" cy="1974365"/>
          </a:xfrm>
        </p:spPr>
        <p:txBody>
          <a:bodyPr/>
          <a:lstStyle/>
          <a:p>
            <a:r>
              <a:rPr lang="en-GB" sz="1600" dirty="0" smtClean="0"/>
              <a:t>2.</a:t>
            </a:r>
            <a:r>
              <a:rPr lang="cs-CZ" sz="1600" dirty="0" smtClean="0"/>
              <a:t>4.2 Energy management implementation</a:t>
            </a:r>
            <a:endParaRPr lang="en-GB" sz="1600" dirty="0"/>
          </a:p>
        </p:txBody>
      </p:sp>
      <p:sp>
        <p:nvSpPr>
          <p:cNvPr id="11" name="Textplatzhalter 27"/>
          <p:cNvSpPr>
            <a:spLocks noGrp="1"/>
          </p:cNvSpPr>
          <p:nvPr>
            <p:ph type="body" sz="quarter" idx="11"/>
          </p:nvPr>
        </p:nvSpPr>
        <p:spPr>
          <a:xfrm>
            <a:off x="2825087" y="1943438"/>
            <a:ext cx="5595582" cy="1974365"/>
          </a:xfrm>
          <a:ln/>
        </p:spPr>
        <p:style>
          <a:lnRef idx="2">
            <a:schemeClr val="accent1"/>
          </a:lnRef>
          <a:fillRef idx="1">
            <a:schemeClr val="lt1"/>
          </a:fillRef>
          <a:effectRef idx="0">
            <a:schemeClr val="accent1"/>
          </a:effectRef>
          <a:fontRef idx="minor">
            <a:schemeClr val="dk1"/>
          </a:fontRef>
        </p:style>
        <p:txBody>
          <a:bodyPr/>
          <a:lstStyle/>
          <a:p>
            <a:r>
              <a:rPr lang="cs-CZ" sz="1600" dirty="0" smtClean="0">
                <a:solidFill>
                  <a:schemeClr val="accent4">
                    <a:lumMod val="75000"/>
                  </a:schemeClr>
                </a:solidFill>
              </a:rPr>
              <a:t>2.4.2 </a:t>
            </a:r>
            <a:r>
              <a:rPr lang="en-GB" sz="1600" dirty="0" smtClean="0">
                <a:solidFill>
                  <a:schemeClr val="accent4">
                    <a:lumMod val="75000"/>
                  </a:schemeClr>
                </a:solidFill>
              </a:rPr>
              <a:t>objective </a:t>
            </a:r>
            <a:endParaRPr lang="en-GB" sz="1600" dirty="0">
              <a:solidFill>
                <a:schemeClr val="accent4">
                  <a:lumMod val="75000"/>
                </a:schemeClr>
              </a:solidFill>
            </a:endParaRPr>
          </a:p>
          <a:p>
            <a:r>
              <a:rPr lang="en-US" sz="1600" dirty="0">
                <a:solidFill>
                  <a:schemeClr val="accent4">
                    <a:lumMod val="75000"/>
                  </a:schemeClr>
                </a:solidFill>
              </a:rPr>
              <a:t>The objective of this </a:t>
            </a:r>
            <a:r>
              <a:rPr lang="cs-CZ" sz="1600" dirty="0">
                <a:solidFill>
                  <a:schemeClr val="accent4">
                    <a:lumMod val="75000"/>
                  </a:schemeClr>
                </a:solidFill>
              </a:rPr>
              <a:t>unit</a:t>
            </a:r>
            <a:r>
              <a:rPr lang="en-US" sz="1600" dirty="0">
                <a:solidFill>
                  <a:schemeClr val="accent4">
                    <a:lumMod val="75000"/>
                  </a:schemeClr>
                </a:solidFill>
              </a:rPr>
              <a:t> is to show to stakeholders the basic rules for implementation of energy </a:t>
            </a:r>
            <a:r>
              <a:rPr lang="en-US" sz="1600" dirty="0" smtClean="0">
                <a:solidFill>
                  <a:schemeClr val="accent4">
                    <a:lumMod val="75000"/>
                  </a:schemeClr>
                </a:solidFill>
              </a:rPr>
              <a:t>in </a:t>
            </a:r>
            <a:r>
              <a:rPr lang="en-US" sz="1600" dirty="0">
                <a:solidFill>
                  <a:schemeClr val="accent4">
                    <a:lumMod val="75000"/>
                  </a:schemeClr>
                </a:solidFill>
              </a:rPr>
              <a:t>a school building. The readers will get familiar </a:t>
            </a:r>
            <a:r>
              <a:rPr lang="en-US" sz="1600" dirty="0" err="1" smtClean="0">
                <a:solidFill>
                  <a:schemeClr val="accent4">
                    <a:lumMod val="75000"/>
                  </a:schemeClr>
                </a:solidFill>
              </a:rPr>
              <a:t>wi</a:t>
            </a:r>
            <a:r>
              <a:rPr lang="cs-CZ" sz="1600" dirty="0" err="1" smtClean="0">
                <a:solidFill>
                  <a:schemeClr val="accent4">
                    <a:lumMod val="75000"/>
                  </a:schemeClr>
                </a:solidFill>
              </a:rPr>
              <a:t>th</a:t>
            </a:r>
            <a:r>
              <a:rPr lang="cs-CZ" sz="1600" dirty="0" smtClean="0">
                <a:solidFill>
                  <a:schemeClr val="accent4">
                    <a:lumMod val="75000"/>
                  </a:schemeClr>
                </a:solidFill>
              </a:rPr>
              <a:t> </a:t>
            </a:r>
            <a:r>
              <a:rPr lang="en-US" sz="1600" dirty="0" smtClean="0">
                <a:solidFill>
                  <a:schemeClr val="accent4">
                    <a:lumMod val="75000"/>
                  </a:schemeClr>
                </a:solidFill>
              </a:rPr>
              <a:t>management </a:t>
            </a:r>
            <a:r>
              <a:rPr lang="en-US" sz="1600" dirty="0">
                <a:solidFill>
                  <a:schemeClr val="accent4">
                    <a:lumMod val="75000"/>
                  </a:schemeClr>
                </a:solidFill>
              </a:rPr>
              <a:t>basic steps necessary for successful energy management implementation and  its subsequent operation.</a:t>
            </a:r>
          </a:p>
          <a:p>
            <a:endParaRPr lang="it-IT" sz="1600" dirty="0"/>
          </a:p>
          <a:p>
            <a:endParaRPr lang="en-GB" sz="1600" dirty="0"/>
          </a:p>
        </p:txBody>
      </p:sp>
    </p:spTree>
    <p:extLst>
      <p:ext uri="{BB962C8B-B14F-4D97-AF65-F5344CB8AC3E}">
        <p14:creationId xmlns:p14="http://schemas.microsoft.com/office/powerpoint/2010/main" val="25232504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a:xfrm>
            <a:off x="296864" y="1307806"/>
            <a:ext cx="8562974" cy="4167962"/>
          </a:xfrm>
        </p:spPr>
        <p:txBody>
          <a:bodyPr/>
          <a:lstStyle/>
          <a:p>
            <a:r>
              <a:rPr lang="en-GB" dirty="0"/>
              <a:t>Basic principle of </a:t>
            </a:r>
            <a:r>
              <a:rPr lang="en-GB" dirty="0" smtClean="0"/>
              <a:t>well</a:t>
            </a:r>
            <a:r>
              <a:rPr lang="cs-CZ" dirty="0" smtClean="0"/>
              <a:t>-</a:t>
            </a:r>
            <a:r>
              <a:rPr lang="en-GB" dirty="0" smtClean="0"/>
              <a:t>working </a:t>
            </a:r>
            <a:r>
              <a:rPr lang="en-GB" dirty="0"/>
              <a:t>energy management </a:t>
            </a:r>
            <a:r>
              <a:rPr lang="cs-CZ" dirty="0" err="1" smtClean="0"/>
              <a:t>is</a:t>
            </a:r>
            <a:r>
              <a:rPr lang="en-GB" dirty="0" smtClean="0"/>
              <a:t> P</a:t>
            </a:r>
            <a:r>
              <a:rPr lang="cs-CZ" dirty="0" smtClean="0"/>
              <a:t>-</a:t>
            </a:r>
            <a:r>
              <a:rPr lang="en-GB" dirty="0" smtClean="0"/>
              <a:t>D</a:t>
            </a:r>
            <a:r>
              <a:rPr lang="cs-CZ" dirty="0" smtClean="0"/>
              <a:t>-</a:t>
            </a:r>
            <a:r>
              <a:rPr lang="en-GB" dirty="0" smtClean="0"/>
              <a:t>C</a:t>
            </a:r>
            <a:r>
              <a:rPr lang="cs-CZ" dirty="0" smtClean="0"/>
              <a:t>-</a:t>
            </a:r>
            <a:r>
              <a:rPr lang="en-GB" dirty="0" smtClean="0"/>
              <a:t>A </a:t>
            </a:r>
            <a:r>
              <a:rPr lang="cs-CZ" dirty="0" smtClean="0"/>
              <a:t>(</a:t>
            </a:r>
            <a:r>
              <a:rPr lang="cs-CZ" dirty="0" err="1" smtClean="0"/>
              <a:t>Plan</a:t>
            </a:r>
            <a:r>
              <a:rPr lang="cs-CZ" dirty="0" smtClean="0"/>
              <a:t>-Do-</a:t>
            </a:r>
            <a:r>
              <a:rPr lang="cs-CZ" dirty="0" err="1" smtClean="0"/>
              <a:t>Control</a:t>
            </a:r>
            <a:r>
              <a:rPr lang="cs-CZ" dirty="0" smtClean="0"/>
              <a:t>-</a:t>
            </a:r>
            <a:r>
              <a:rPr lang="cs-CZ" dirty="0" err="1" smtClean="0"/>
              <a:t>Act</a:t>
            </a:r>
            <a:r>
              <a:rPr lang="cs-CZ" dirty="0" smtClean="0"/>
              <a:t>) </a:t>
            </a:r>
            <a:r>
              <a:rPr lang="en-GB" dirty="0" smtClean="0"/>
              <a:t>cycle </a:t>
            </a:r>
            <a:r>
              <a:rPr lang="en-GB" dirty="0"/>
              <a:t>for continuous </a:t>
            </a:r>
            <a:r>
              <a:rPr lang="en-GB" dirty="0" smtClean="0"/>
              <a:t>improvement</a:t>
            </a:r>
            <a:r>
              <a:rPr lang="cs-CZ" dirty="0" smtClean="0"/>
              <a:t>.</a:t>
            </a:r>
          </a:p>
          <a:p>
            <a:endParaRPr lang="en-GB" sz="2000" dirty="0"/>
          </a:p>
          <a:p>
            <a:endParaRPr lang="en-US" sz="2000" dirty="0"/>
          </a:p>
        </p:txBody>
      </p:sp>
      <p:graphicFrame>
        <p:nvGraphicFramePr>
          <p:cNvPr id="5" name="Zástupný symbol pro obsah 4"/>
          <p:cNvGraphicFramePr>
            <a:graphicFrameLocks/>
          </p:cNvGraphicFramePr>
          <p:nvPr>
            <p:extLst>
              <p:ext uri="{D42A27DB-BD31-4B8C-83A1-F6EECF244321}">
                <p14:modId xmlns:p14="http://schemas.microsoft.com/office/powerpoint/2010/main" val="3793530028"/>
              </p:ext>
            </p:extLst>
          </p:nvPr>
        </p:nvGraphicFramePr>
        <p:xfrm>
          <a:off x="486403" y="2206968"/>
          <a:ext cx="4670209" cy="3741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ovéPole 5"/>
          <p:cNvSpPr txBox="1"/>
          <p:nvPr/>
        </p:nvSpPr>
        <p:spPr>
          <a:xfrm>
            <a:off x="5156612" y="2312256"/>
            <a:ext cx="3566048" cy="3530797"/>
          </a:xfrm>
          <a:prstGeom prst="rect">
            <a:avLst/>
          </a:prstGeom>
          <a:noFill/>
        </p:spPr>
        <p:txBody>
          <a:bodyPr wrap="square" lIns="76794" tIns="38397" rIns="76794" bIns="38397" rtlCol="0">
            <a:spAutoFit/>
          </a:bodyPr>
          <a:lstStyle/>
          <a:p>
            <a:pPr defTabSz="913878">
              <a:spcBef>
                <a:spcPct val="20000"/>
              </a:spcBef>
              <a:buClr>
                <a:schemeClr val="accent1"/>
              </a:buClr>
              <a:buSzPct val="80000"/>
            </a:pPr>
            <a:r>
              <a:rPr lang="en-US" sz="2200" dirty="0" smtClean="0">
                <a:latin typeface="Trebuchet MS" pitchFamily="34" charset="0"/>
              </a:rPr>
              <a:t>Energy management is a step by step process, it has not been perfect since the implementation, it is improving in time by addressing the nonconformities and by lessons learned. </a:t>
            </a:r>
          </a:p>
          <a:p>
            <a:pPr defTabSz="913878">
              <a:spcBef>
                <a:spcPct val="20000"/>
              </a:spcBef>
              <a:buClr>
                <a:schemeClr val="accent1"/>
              </a:buClr>
              <a:buSzPct val="80000"/>
            </a:pPr>
            <a:r>
              <a:rPr lang="en-US" sz="2200" b="1" dirty="0" smtClean="0">
                <a:latin typeface="Trebuchet MS" pitchFamily="34" charset="0"/>
              </a:rPr>
              <a:t>This is called sustainable improvement.</a:t>
            </a:r>
            <a:endParaRPr lang="en-US" sz="2200" b="1" dirty="0">
              <a:latin typeface="Trebuchet MS" pitchFamily="34" charset="0"/>
            </a:endParaRPr>
          </a:p>
        </p:txBody>
      </p:sp>
    </p:spTree>
    <p:extLst>
      <p:ext uri="{BB962C8B-B14F-4D97-AF65-F5344CB8AC3E}">
        <p14:creationId xmlns:p14="http://schemas.microsoft.com/office/powerpoint/2010/main" val="172645246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p:txBody>
          <a:bodyPr/>
          <a:lstStyle/>
          <a:p>
            <a:r>
              <a:rPr lang="en-US" dirty="0" smtClean="0"/>
              <a:t>How to implement energy management in a school?</a:t>
            </a:r>
          </a:p>
          <a:p>
            <a:r>
              <a:rPr lang="en-US" sz="2000" dirty="0" smtClean="0"/>
              <a:t>Effective energy management does not happen, it needs:</a:t>
            </a:r>
          </a:p>
          <a:p>
            <a:pPr marL="342900" indent="-342900">
              <a:buFont typeface="Wingdings" panose="05000000000000000000" pitchFamily="2" charset="2"/>
              <a:buChar char="ü"/>
            </a:pPr>
            <a:r>
              <a:rPr lang="en-US" dirty="0" smtClean="0"/>
              <a:t>Pro-active responsible person/s – school manager, technician,  supported by local authorities</a:t>
            </a:r>
          </a:p>
          <a:p>
            <a:pPr marL="342900" indent="-342900">
              <a:buFont typeface="Wingdings" panose="05000000000000000000" pitchFamily="2" charset="2"/>
              <a:buChar char="ü"/>
            </a:pPr>
            <a:r>
              <a:rPr lang="en-US" dirty="0" smtClean="0"/>
              <a:t>Energy efficiency strategy and planning – can be provided centrally by local authorities for more schools or municipal buildings or locally – in the school directly </a:t>
            </a:r>
          </a:p>
          <a:p>
            <a:pPr marL="342900" lvl="1" indent="-342900">
              <a:buFont typeface="Wingdings" panose="05000000000000000000" pitchFamily="2" charset="2"/>
              <a:buChar char="ü"/>
            </a:pPr>
            <a:r>
              <a:rPr lang="en-US" sz="2200" dirty="0" smtClean="0">
                <a:solidFill>
                  <a:schemeClr val="tx1"/>
                </a:solidFill>
              </a:rPr>
              <a:t>Good communication </a:t>
            </a:r>
          </a:p>
          <a:p>
            <a:pPr marL="1085427" lvl="1" indent="-342900">
              <a:buFont typeface="Arial" panose="020B0604020202020204" pitchFamily="34" charset="0"/>
              <a:buChar char="•"/>
            </a:pPr>
            <a:r>
              <a:rPr lang="en-US" sz="2200" dirty="0" smtClean="0"/>
              <a:t>Internal – between the school manager and staff and student</a:t>
            </a:r>
          </a:p>
          <a:p>
            <a:pPr marL="1085427" lvl="1" indent="-342900">
              <a:buFont typeface="Arial" panose="020B0604020202020204" pitchFamily="34" charset="0"/>
              <a:buChar char="•"/>
            </a:pPr>
            <a:r>
              <a:rPr lang="en-US" sz="2200" dirty="0" smtClean="0"/>
              <a:t>External – between the school manager and decision makers (local authorities)</a:t>
            </a:r>
          </a:p>
          <a:p>
            <a:endParaRPr lang="en-GB" dirty="0"/>
          </a:p>
        </p:txBody>
      </p:sp>
    </p:spTree>
    <p:extLst>
      <p:ext uri="{BB962C8B-B14F-4D97-AF65-F5344CB8AC3E}">
        <p14:creationId xmlns:p14="http://schemas.microsoft.com/office/powerpoint/2010/main" val="87356973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p:txBody>
          <a:bodyPr/>
          <a:lstStyle/>
          <a:p>
            <a:r>
              <a:rPr lang="en-US" dirty="0" smtClean="0"/>
              <a:t>How to overcome the barriers?</a:t>
            </a:r>
          </a:p>
          <a:p>
            <a:pPr marL="342900" indent="-342900">
              <a:buFont typeface="Arial" panose="020B0604020202020204" pitchFamily="34" charset="0"/>
              <a:buChar char="•"/>
            </a:pPr>
            <a:r>
              <a:rPr lang="en-US" dirty="0" smtClean="0"/>
              <a:t>Begin in small steps – seek the motivated people </a:t>
            </a:r>
          </a:p>
          <a:p>
            <a:pPr marL="342900" indent="-342900">
              <a:buFont typeface="Arial" panose="020B0604020202020204" pitchFamily="34" charset="0"/>
              <a:buChar char="•"/>
            </a:pPr>
            <a:r>
              <a:rPr lang="en-US" dirty="0" smtClean="0"/>
              <a:t>Start discussion (local authorities and school managers) focused on the energy budget – try to find the win</a:t>
            </a:r>
            <a:r>
              <a:rPr lang="cs-CZ" dirty="0" smtClean="0"/>
              <a:t>-</a:t>
            </a:r>
            <a:r>
              <a:rPr lang="en-US" dirty="0" smtClean="0"/>
              <a:t>win solution</a:t>
            </a:r>
          </a:p>
          <a:p>
            <a:pPr marL="342900" indent="-342900">
              <a:buFont typeface="Arial" panose="020B0604020202020204" pitchFamily="34" charset="0"/>
              <a:buChar char="•"/>
            </a:pPr>
            <a:r>
              <a:rPr lang="en-US" dirty="0" smtClean="0"/>
              <a:t>Local authorities can create the motivation programme</a:t>
            </a:r>
          </a:p>
          <a:p>
            <a:pPr marL="1085427" lvl="1" indent="-342900">
              <a:buFont typeface="Arial" panose="020B0604020202020204" pitchFamily="34" charset="0"/>
              <a:buChar char="•"/>
            </a:pPr>
            <a:r>
              <a:rPr lang="en-US" sz="2200" dirty="0" smtClean="0"/>
              <a:t>Competition between the school (of similar sizes and building types) with award for the best school, benefits for the schools generating energy savings</a:t>
            </a:r>
          </a:p>
          <a:p>
            <a:pPr marL="342900" indent="-342900">
              <a:buFont typeface="Arial" panose="020B0604020202020204" pitchFamily="34" charset="0"/>
              <a:buChar char="•"/>
            </a:pPr>
            <a:r>
              <a:rPr lang="en-US" dirty="0" smtClean="0"/>
              <a:t>Educate the school respective staff – the aim of the project Feed</a:t>
            </a:r>
            <a:r>
              <a:rPr lang="cs-CZ" dirty="0" smtClean="0"/>
              <a:t>s</a:t>
            </a:r>
            <a:r>
              <a:rPr lang="en-US" dirty="0" err="1" smtClean="0"/>
              <a:t>chools</a:t>
            </a:r>
            <a:r>
              <a:rPr lang="en-US" dirty="0" smtClean="0"/>
              <a:t> – ERE and financial application</a:t>
            </a:r>
            <a:r>
              <a:rPr lang="cs-CZ" dirty="0" smtClean="0"/>
              <a:t>s</a:t>
            </a:r>
            <a:r>
              <a:rPr lang="en-US" dirty="0" smtClean="0"/>
              <a:t>, e-learning</a:t>
            </a:r>
          </a:p>
          <a:p>
            <a:pPr marL="342900" indent="-342900">
              <a:buFont typeface="Arial" panose="020B0604020202020204" pitchFamily="34" charset="0"/>
              <a:buChar char="•"/>
            </a:pPr>
            <a:r>
              <a:rPr lang="en-US" dirty="0" smtClean="0"/>
              <a:t>Get students involved by asking them to make suggestions and understand the impact of their actions when it comes to consuming energy.</a:t>
            </a:r>
          </a:p>
          <a:p>
            <a:endParaRPr lang="en-GB" dirty="0"/>
          </a:p>
        </p:txBody>
      </p:sp>
    </p:spTree>
    <p:extLst>
      <p:ext uri="{BB962C8B-B14F-4D97-AF65-F5344CB8AC3E}">
        <p14:creationId xmlns:p14="http://schemas.microsoft.com/office/powerpoint/2010/main" val="59058661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p:txBody>
          <a:bodyPr/>
          <a:lstStyle/>
          <a:p>
            <a:r>
              <a:rPr lang="en-US" b="1" dirty="0" smtClean="0"/>
              <a:t>Plan!</a:t>
            </a:r>
          </a:p>
          <a:p>
            <a:r>
              <a:rPr lang="en-US" dirty="0" smtClean="0"/>
              <a:t>Competency</a:t>
            </a:r>
          </a:p>
          <a:p>
            <a:r>
              <a:rPr lang="en-US" dirty="0" smtClean="0"/>
              <a:t>Find a motivated person or a team who will take care – the students can be involved, find a motivation, define the competences, organize a  kick off meeting focused on the strategy to involve  staff and students into the energy saving activities.</a:t>
            </a:r>
          </a:p>
          <a:p>
            <a:endParaRPr lang="en-GB"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5150" y="3685246"/>
            <a:ext cx="2143125" cy="2143125"/>
          </a:xfrm>
          <a:prstGeom prst="rect">
            <a:avLst/>
          </a:prstGeom>
        </p:spPr>
      </p:pic>
    </p:spTree>
    <p:extLst>
      <p:ext uri="{BB962C8B-B14F-4D97-AF65-F5344CB8AC3E}">
        <p14:creationId xmlns:p14="http://schemas.microsoft.com/office/powerpoint/2010/main" val="97821848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p:txBody>
          <a:bodyPr/>
          <a:lstStyle/>
          <a:p>
            <a:r>
              <a:rPr lang="en-US" b="1" dirty="0" smtClean="0"/>
              <a:t>Plan!</a:t>
            </a:r>
          </a:p>
          <a:p>
            <a:r>
              <a:rPr lang="en-US" dirty="0" smtClean="0"/>
              <a:t>Energy review</a:t>
            </a:r>
          </a:p>
          <a:p>
            <a:r>
              <a:rPr lang="en-US" dirty="0" smtClean="0"/>
              <a:t>You need to understand the initial state of energy efficiency in your school – how is energy managed currently</a:t>
            </a:r>
          </a:p>
          <a:p>
            <a:pPr marL="342900" indent="-342900">
              <a:buFont typeface="Arial" panose="020B0604020202020204" pitchFamily="34" charset="0"/>
              <a:buChar char="•"/>
            </a:pPr>
            <a:r>
              <a:rPr lang="en-US" dirty="0" smtClean="0"/>
              <a:t>start making a note of your current consumption </a:t>
            </a:r>
          </a:p>
          <a:p>
            <a:pPr marL="342900" indent="-342900">
              <a:buFont typeface="Arial" panose="020B0604020202020204" pitchFamily="34" charset="0"/>
              <a:buChar char="•"/>
            </a:pPr>
            <a:r>
              <a:rPr lang="en-US" dirty="0" smtClean="0"/>
              <a:t>identify the current types of energy, specify the significant usage of energy, specify factors influencing energy performance (facility size, hours of operation, number of persons..)</a:t>
            </a:r>
          </a:p>
          <a:p>
            <a:endParaRPr lang="en-GB" sz="2000" dirty="0"/>
          </a:p>
        </p:txBody>
      </p:sp>
    </p:spTree>
    <p:extLst>
      <p:ext uri="{BB962C8B-B14F-4D97-AF65-F5344CB8AC3E}">
        <p14:creationId xmlns:p14="http://schemas.microsoft.com/office/powerpoint/2010/main" val="77322528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p:txBody>
          <a:bodyPr/>
          <a:lstStyle/>
          <a:p>
            <a:pPr defTabSz="767942"/>
            <a:r>
              <a:rPr lang="en-US" b="1" dirty="0" smtClean="0">
                <a:solidFill>
                  <a:schemeClr val="accent1"/>
                </a:solidFill>
                <a:cs typeface="Raleway"/>
              </a:rPr>
              <a:t>Plan!</a:t>
            </a:r>
          </a:p>
          <a:p>
            <a:pPr lvl="0"/>
            <a:r>
              <a:rPr lang="en-US" dirty="0" smtClean="0"/>
              <a:t>Setting realistic targets</a:t>
            </a:r>
          </a:p>
          <a:p>
            <a:pPr marL="342900" indent="-342900">
              <a:buFont typeface="Arial" panose="020B0604020202020204" pitchFamily="34" charset="0"/>
              <a:buChar char="•"/>
            </a:pPr>
            <a:r>
              <a:rPr lang="en-US" dirty="0" smtClean="0"/>
              <a:t>Collect  the information from energy review and proposals and ideas from school staff and students and set </a:t>
            </a:r>
            <a:r>
              <a:rPr lang="cs-CZ" dirty="0"/>
              <a:t>a</a:t>
            </a:r>
            <a:r>
              <a:rPr lang="en-US" dirty="0" smtClean="0"/>
              <a:t> realistic target for your energy consumption or energy saving, </a:t>
            </a:r>
          </a:p>
          <a:p>
            <a:pPr marL="342900" indent="-342900">
              <a:buFont typeface="Arial" panose="020B0604020202020204" pitchFamily="34" charset="0"/>
              <a:buChar char="•"/>
            </a:pPr>
            <a:r>
              <a:rPr lang="en-US" dirty="0" smtClean="0"/>
              <a:t>define the date when you analyze the consumption again to see the results (e.g. 1 year interval)</a:t>
            </a:r>
            <a:endParaRPr lang="en-US" dirty="0"/>
          </a:p>
        </p:txBody>
      </p:sp>
    </p:spTree>
    <p:extLst>
      <p:ext uri="{BB962C8B-B14F-4D97-AF65-F5344CB8AC3E}">
        <p14:creationId xmlns:p14="http://schemas.microsoft.com/office/powerpoint/2010/main" val="192506001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82138" y="1228292"/>
            <a:ext cx="8366208" cy="4263305"/>
          </a:xfrm>
          <a:prstGeom prst="rect">
            <a:avLst/>
          </a:prstGeom>
          <a:noFill/>
        </p:spPr>
        <p:txBody>
          <a:bodyPr wrap="square" lIns="76794" tIns="38397" rIns="76794" bIns="38397" rtlCol="0">
            <a:spAutoFit/>
          </a:bodyPr>
          <a:lstStyle/>
          <a:p>
            <a:pPr lvl="0"/>
            <a:r>
              <a:rPr lang="en-GB" sz="1600" dirty="0">
                <a:solidFill>
                  <a:srgbClr val="7E93A5"/>
                </a:solidFill>
                <a:latin typeface="Trebuchet MS" pitchFamily="34" charset="0"/>
                <a:cs typeface="Raleway"/>
              </a:rPr>
              <a:t>This </a:t>
            </a:r>
            <a:r>
              <a:rPr lang="en-GB" sz="1600" dirty="0" smtClean="0">
                <a:solidFill>
                  <a:srgbClr val="7E93A5"/>
                </a:solidFill>
                <a:latin typeface="Trebuchet MS" pitchFamily="34" charset="0"/>
                <a:cs typeface="Raleway"/>
              </a:rPr>
              <a:t>module</a:t>
            </a:r>
            <a:r>
              <a:rPr lang="en-GB" sz="1600" dirty="0" smtClean="0">
                <a:solidFill>
                  <a:srgbClr val="7E93A5"/>
                </a:solidFill>
                <a:latin typeface="Trebuchet MS" pitchFamily="34" charset="0"/>
                <a:cs typeface="Raleway"/>
              </a:rPr>
              <a:t> </a:t>
            </a:r>
            <a:r>
              <a:rPr lang="en-GB" sz="1600" dirty="0">
                <a:solidFill>
                  <a:srgbClr val="7E93A5"/>
                </a:solidFill>
                <a:latin typeface="Trebuchet MS" pitchFamily="34" charset="0"/>
                <a:cs typeface="Raleway"/>
              </a:rPr>
              <a:t>is part of a training package developed t</a:t>
            </a:r>
            <a:r>
              <a:rPr lang="en-US" sz="1600" dirty="0">
                <a:solidFill>
                  <a:srgbClr val="7E93A5"/>
                </a:solidFill>
                <a:latin typeface="Trebuchet MS" pitchFamily="34" charset="0"/>
                <a:cs typeface="Raleway"/>
              </a:rPr>
              <a:t>o provide local authorities with free tuition that may inspire and help them in adopting new technical and financial solutions to implement ‘nearly Zero Energy Building’ (</a:t>
            </a:r>
            <a:r>
              <a:rPr lang="en-US" sz="1600" dirty="0" err="1">
                <a:solidFill>
                  <a:srgbClr val="7E93A5"/>
                </a:solidFill>
                <a:latin typeface="Trebuchet MS" pitchFamily="34" charset="0"/>
                <a:cs typeface="Raleway"/>
              </a:rPr>
              <a:t>NZEB</a:t>
            </a:r>
            <a:r>
              <a:rPr lang="en-US" sz="1600" dirty="0">
                <a:solidFill>
                  <a:srgbClr val="7E93A5"/>
                </a:solidFill>
                <a:latin typeface="Trebuchet MS" pitchFamily="34" charset="0"/>
                <a:cs typeface="Raleway"/>
              </a:rPr>
              <a:t>) renovation activities in schools. </a:t>
            </a:r>
            <a:endParaRPr lang="cs-CZ" sz="1600" dirty="0" smtClean="0">
              <a:solidFill>
                <a:srgbClr val="7E93A5"/>
              </a:solidFill>
              <a:latin typeface="Trebuchet MS" pitchFamily="34" charset="0"/>
              <a:cs typeface="Raleway"/>
            </a:endParaRPr>
          </a:p>
          <a:p>
            <a:pPr lvl="0"/>
            <a:endParaRPr lang="cs-CZ" sz="1600" dirty="0">
              <a:solidFill>
                <a:srgbClr val="7E93A5"/>
              </a:solidFill>
              <a:latin typeface="Trebuchet MS" pitchFamily="34" charset="0"/>
              <a:cs typeface="Raleway"/>
            </a:endParaRPr>
          </a:p>
          <a:p>
            <a:r>
              <a:rPr lang="en-US" sz="1600" dirty="0">
                <a:solidFill>
                  <a:schemeClr val="accent1"/>
                </a:solidFill>
                <a:latin typeface="Trebuchet MS" pitchFamily="34" charset="0"/>
              </a:rPr>
              <a:t>The objective of this block is to help all interested parties (local authorities, school managers, teachers and students) better understand the concept of energy management in schools and</a:t>
            </a:r>
            <a:r>
              <a:rPr lang="cs-CZ" sz="1600" dirty="0">
                <a:solidFill>
                  <a:schemeClr val="accent1"/>
                </a:solidFill>
                <a:latin typeface="Trebuchet MS" pitchFamily="34" charset="0"/>
              </a:rPr>
              <a:t> to show </a:t>
            </a:r>
            <a:r>
              <a:rPr lang="cs-CZ" sz="1600" dirty="0" err="1">
                <a:solidFill>
                  <a:schemeClr val="accent1"/>
                </a:solidFill>
                <a:latin typeface="Trebuchet MS" pitchFamily="34" charset="0"/>
              </a:rPr>
              <a:t>them</a:t>
            </a:r>
            <a:r>
              <a:rPr lang="cs-CZ" sz="1600" dirty="0">
                <a:solidFill>
                  <a:schemeClr val="accent1"/>
                </a:solidFill>
                <a:latin typeface="Trebuchet MS" pitchFamily="34" charset="0"/>
              </a:rPr>
              <a:t>  </a:t>
            </a:r>
            <a:r>
              <a:rPr lang="en-US" sz="1600" dirty="0">
                <a:solidFill>
                  <a:schemeClr val="accent1"/>
                </a:solidFill>
                <a:latin typeface="Trebuchet MS" pitchFamily="34" charset="0"/>
              </a:rPr>
              <a:t>how to adopt the basic rules of energy management implementation.</a:t>
            </a:r>
          </a:p>
          <a:p>
            <a:pPr lvl="0"/>
            <a:endParaRPr lang="cs-CZ" sz="1600" dirty="0">
              <a:solidFill>
                <a:srgbClr val="7E93A5"/>
              </a:solidFill>
              <a:latin typeface="Trebuchet MS" pitchFamily="34" charset="0"/>
              <a:cs typeface="Raleway"/>
            </a:endParaRPr>
          </a:p>
          <a:p>
            <a:pPr lvl="0"/>
            <a:endParaRPr lang="cs-CZ" sz="1600" dirty="0" smtClean="0">
              <a:solidFill>
                <a:srgbClr val="7E93A5"/>
              </a:solidFill>
              <a:latin typeface="Trebuchet MS" pitchFamily="34" charset="0"/>
              <a:cs typeface="Raleway"/>
            </a:endParaRPr>
          </a:p>
          <a:p>
            <a:pPr lvl="0"/>
            <a:r>
              <a:rPr lang="cs-CZ" sz="1600" dirty="0" err="1" smtClean="0">
                <a:solidFill>
                  <a:srgbClr val="7E93A5"/>
                </a:solidFill>
                <a:latin typeface="Trebuchet MS" pitchFamily="34" charset="0"/>
                <a:cs typeface="Raleway"/>
              </a:rPr>
              <a:t>Level</a:t>
            </a:r>
            <a:r>
              <a:rPr lang="cs-CZ" sz="1600" dirty="0" smtClean="0">
                <a:solidFill>
                  <a:srgbClr val="7E93A5"/>
                </a:solidFill>
                <a:latin typeface="Trebuchet MS" pitchFamily="34" charset="0"/>
                <a:cs typeface="Raleway"/>
              </a:rPr>
              <a:t>: </a:t>
            </a:r>
            <a:r>
              <a:rPr lang="cs-CZ" sz="1600" dirty="0" err="1" smtClean="0">
                <a:solidFill>
                  <a:srgbClr val="7E93A5"/>
                </a:solidFill>
                <a:latin typeface="Trebuchet MS" pitchFamily="34" charset="0"/>
                <a:cs typeface="Raleway"/>
              </a:rPr>
              <a:t>beginner</a:t>
            </a:r>
            <a:r>
              <a:rPr lang="cs-CZ" sz="1600" dirty="0" smtClean="0">
                <a:solidFill>
                  <a:srgbClr val="7E93A5"/>
                </a:solidFill>
                <a:latin typeface="Trebuchet MS" pitchFamily="34" charset="0"/>
                <a:cs typeface="Raleway"/>
              </a:rPr>
              <a:t> – no </a:t>
            </a:r>
            <a:r>
              <a:rPr lang="cs-CZ" sz="1600" dirty="0" err="1" smtClean="0">
                <a:solidFill>
                  <a:srgbClr val="7E93A5"/>
                </a:solidFill>
                <a:latin typeface="Trebuchet MS" pitchFamily="34" charset="0"/>
                <a:cs typeface="Raleway"/>
              </a:rPr>
              <a:t>special</a:t>
            </a:r>
            <a:r>
              <a:rPr lang="cs-CZ" sz="1600" dirty="0" smtClean="0">
                <a:solidFill>
                  <a:srgbClr val="7E93A5"/>
                </a:solidFill>
                <a:latin typeface="Trebuchet MS" pitchFamily="34" charset="0"/>
                <a:cs typeface="Raleway"/>
              </a:rPr>
              <a:t> </a:t>
            </a:r>
            <a:r>
              <a:rPr lang="cs-CZ" sz="1600" dirty="0" err="1" smtClean="0">
                <a:solidFill>
                  <a:srgbClr val="7E93A5"/>
                </a:solidFill>
                <a:latin typeface="Trebuchet MS" pitchFamily="34" charset="0"/>
                <a:cs typeface="Raleway"/>
              </a:rPr>
              <a:t>knowledge</a:t>
            </a:r>
            <a:r>
              <a:rPr lang="cs-CZ" sz="1600" dirty="0" smtClean="0">
                <a:solidFill>
                  <a:srgbClr val="7E93A5"/>
                </a:solidFill>
                <a:latin typeface="Trebuchet MS" pitchFamily="34" charset="0"/>
                <a:cs typeface="Raleway"/>
              </a:rPr>
              <a:t> </a:t>
            </a:r>
            <a:r>
              <a:rPr lang="cs-CZ" sz="1600" dirty="0" err="1" smtClean="0">
                <a:solidFill>
                  <a:srgbClr val="7E93A5"/>
                </a:solidFill>
                <a:latin typeface="Trebuchet MS" pitchFamily="34" charset="0"/>
                <a:cs typeface="Raleway"/>
              </a:rPr>
              <a:t>is</a:t>
            </a:r>
            <a:r>
              <a:rPr lang="cs-CZ" sz="1600" dirty="0" smtClean="0">
                <a:solidFill>
                  <a:srgbClr val="7E93A5"/>
                </a:solidFill>
                <a:latin typeface="Trebuchet MS" pitchFamily="34" charset="0"/>
                <a:cs typeface="Raleway"/>
              </a:rPr>
              <a:t> </a:t>
            </a:r>
            <a:r>
              <a:rPr lang="cs-CZ" sz="1600" dirty="0" err="1" smtClean="0">
                <a:solidFill>
                  <a:srgbClr val="7E93A5"/>
                </a:solidFill>
                <a:latin typeface="Trebuchet MS" pitchFamily="34" charset="0"/>
                <a:cs typeface="Raleway"/>
              </a:rPr>
              <a:t>needed</a:t>
            </a:r>
            <a:endParaRPr lang="cs-CZ" sz="1600" dirty="0" smtClean="0">
              <a:solidFill>
                <a:srgbClr val="7E93A5"/>
              </a:solidFill>
              <a:latin typeface="Trebuchet MS" pitchFamily="34" charset="0"/>
              <a:cs typeface="Raleway"/>
            </a:endParaRPr>
          </a:p>
          <a:p>
            <a:pPr lvl="0"/>
            <a:endParaRPr lang="cs-CZ" sz="1600" dirty="0">
              <a:solidFill>
                <a:srgbClr val="7E93A5"/>
              </a:solidFill>
              <a:latin typeface="Trebuchet MS" pitchFamily="34" charset="0"/>
              <a:cs typeface="Raleway"/>
            </a:endParaRPr>
          </a:p>
          <a:p>
            <a:pPr lvl="0"/>
            <a:endParaRPr lang="cs-CZ" sz="1600" dirty="0" smtClean="0">
              <a:solidFill>
                <a:srgbClr val="7E93A5"/>
              </a:solidFill>
              <a:latin typeface="Trebuchet MS" pitchFamily="34" charset="0"/>
              <a:cs typeface="Raleway"/>
            </a:endParaRPr>
          </a:p>
          <a:p>
            <a:pPr lvl="0"/>
            <a:endParaRPr lang="cs-CZ" sz="1600" dirty="0">
              <a:solidFill>
                <a:srgbClr val="7E93A5"/>
              </a:solidFill>
              <a:latin typeface="Trebuchet MS" pitchFamily="34" charset="0"/>
              <a:cs typeface="Raleway"/>
            </a:endParaRPr>
          </a:p>
          <a:p>
            <a:pPr lvl="0"/>
            <a:endParaRPr lang="cs-CZ" sz="1600" dirty="0" smtClean="0">
              <a:solidFill>
                <a:srgbClr val="7E93A5"/>
              </a:solidFill>
              <a:latin typeface="Trebuchet MS" pitchFamily="34" charset="0"/>
              <a:cs typeface="Raleway"/>
            </a:endParaRPr>
          </a:p>
          <a:p>
            <a:pPr lvl="0"/>
            <a:endParaRPr lang="cs-CZ" sz="1600" dirty="0">
              <a:solidFill>
                <a:srgbClr val="7E93A5"/>
              </a:solidFill>
              <a:latin typeface="Trebuchet MS" pitchFamily="34" charset="0"/>
              <a:cs typeface="Raleway"/>
            </a:endParaRPr>
          </a:p>
          <a:p>
            <a:pPr lvl="0"/>
            <a:endParaRPr lang="en-GB" sz="1600" dirty="0">
              <a:solidFill>
                <a:srgbClr val="7E93A5"/>
              </a:solidFill>
              <a:latin typeface="Trebuchet MS" pitchFamily="34" charset="0"/>
              <a:cs typeface="Raleway"/>
            </a:endParaRPr>
          </a:p>
        </p:txBody>
      </p:sp>
    </p:spTree>
    <p:extLst>
      <p:ext uri="{BB962C8B-B14F-4D97-AF65-F5344CB8AC3E}">
        <p14:creationId xmlns:p14="http://schemas.microsoft.com/office/powerpoint/2010/main" val="284353639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p:txBody>
          <a:bodyPr/>
          <a:lstStyle/>
          <a:p>
            <a:r>
              <a:rPr lang="en-US" b="1" dirty="0" smtClean="0"/>
              <a:t>Plan!</a:t>
            </a:r>
          </a:p>
          <a:p>
            <a:pPr lvl="0"/>
            <a:r>
              <a:rPr lang="en-US" dirty="0" smtClean="0"/>
              <a:t>Development of the Action </a:t>
            </a:r>
            <a:r>
              <a:rPr lang="cs-CZ" dirty="0" smtClean="0"/>
              <a:t>P</a:t>
            </a:r>
            <a:r>
              <a:rPr lang="en-US" dirty="0" err="1" smtClean="0"/>
              <a:t>lans</a:t>
            </a:r>
            <a:r>
              <a:rPr lang="en-US" dirty="0" smtClean="0"/>
              <a:t> </a:t>
            </a:r>
          </a:p>
          <a:p>
            <a:pPr marL="342900" indent="-342900">
              <a:buFont typeface="Arial" panose="020B0604020202020204" pitchFamily="34" charset="0"/>
              <a:buChar char="•"/>
            </a:pPr>
            <a:r>
              <a:rPr lang="en-US" dirty="0" smtClean="0"/>
              <a:t>Specify the steps you will take to achieve the targets. </a:t>
            </a:r>
          </a:p>
          <a:p>
            <a:pPr marL="342900" indent="-342900">
              <a:buFont typeface="Arial" panose="020B0604020202020204" pitchFamily="34" charset="0"/>
              <a:buChar char="•"/>
            </a:pPr>
            <a:r>
              <a:rPr lang="en-US" dirty="0" smtClean="0"/>
              <a:t>Identify the zero cost and low cost opportunities and set the action plan. </a:t>
            </a:r>
          </a:p>
          <a:p>
            <a:pPr marL="342900" indent="-342900">
              <a:buFont typeface="Arial" panose="020B0604020202020204" pitchFamily="34" charset="0"/>
              <a:buChar char="•"/>
            </a:pPr>
            <a:r>
              <a:rPr lang="en-US" dirty="0" smtClean="0"/>
              <a:t>For high cost opportunities identification get in touch with your owner (e.g. </a:t>
            </a:r>
            <a:r>
              <a:rPr lang="cs-CZ" dirty="0" smtClean="0"/>
              <a:t>l</a:t>
            </a:r>
            <a:r>
              <a:rPr lang="en-US" dirty="0" err="1" smtClean="0"/>
              <a:t>ocal</a:t>
            </a:r>
            <a:r>
              <a:rPr lang="en-US" dirty="0" smtClean="0"/>
              <a:t> authorities) and  communicate the possibilities and budget and set together the suitable investment proposal.</a:t>
            </a:r>
          </a:p>
          <a:p>
            <a:endParaRPr lang="en-US" dirty="0" smtClean="0"/>
          </a:p>
        </p:txBody>
      </p:sp>
    </p:spTree>
    <p:extLst>
      <p:ext uri="{BB962C8B-B14F-4D97-AF65-F5344CB8AC3E}">
        <p14:creationId xmlns:p14="http://schemas.microsoft.com/office/powerpoint/2010/main" val="226210983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p:txBody>
          <a:bodyPr/>
          <a:lstStyle/>
          <a:p>
            <a:r>
              <a:rPr lang="en-US" b="1" dirty="0" smtClean="0"/>
              <a:t>Plan!</a:t>
            </a:r>
          </a:p>
          <a:p>
            <a:pPr lvl="0"/>
            <a:r>
              <a:rPr lang="en-US" dirty="0" smtClean="0"/>
              <a:t>Development of the Action plans </a:t>
            </a:r>
          </a:p>
          <a:p>
            <a:r>
              <a:rPr lang="en-US" dirty="0" smtClean="0"/>
              <a:t>Action plan contents clearly defined activities how to achieve the defined energy targets. </a:t>
            </a:r>
          </a:p>
          <a:p>
            <a:r>
              <a:rPr lang="en-US" dirty="0" smtClean="0"/>
              <a:t>Basic action plan can be in a table format. It might involve minimally following information:</a:t>
            </a:r>
          </a:p>
          <a:p>
            <a:pPr marL="342900" indent="-342900">
              <a:buFont typeface="Wingdings" panose="05000000000000000000" pitchFamily="2" charset="2"/>
              <a:buChar char="ü"/>
            </a:pPr>
            <a:r>
              <a:rPr lang="en-US" dirty="0" smtClean="0"/>
              <a:t>Description of planned activity</a:t>
            </a:r>
          </a:p>
          <a:p>
            <a:pPr marL="342900" indent="-342900">
              <a:buFont typeface="Wingdings" panose="05000000000000000000" pitchFamily="2" charset="2"/>
              <a:buChar char="ü"/>
            </a:pPr>
            <a:r>
              <a:rPr lang="en-US" dirty="0" smtClean="0"/>
              <a:t>What resources will be used – financial, personal, time</a:t>
            </a:r>
          </a:p>
          <a:p>
            <a:pPr marL="342900" indent="-342900">
              <a:buFont typeface="Wingdings" panose="05000000000000000000" pitchFamily="2" charset="2"/>
              <a:buChar char="ü"/>
            </a:pPr>
            <a:r>
              <a:rPr lang="en-US" dirty="0" smtClean="0"/>
              <a:t>Who will be responsible for the activity</a:t>
            </a:r>
          </a:p>
          <a:p>
            <a:pPr marL="342900" indent="-342900">
              <a:buFont typeface="Wingdings" panose="05000000000000000000" pitchFamily="2" charset="2"/>
              <a:buChar char="ü"/>
            </a:pPr>
            <a:r>
              <a:rPr lang="en-US" dirty="0" smtClean="0"/>
              <a:t>When it will be completed</a:t>
            </a:r>
          </a:p>
          <a:p>
            <a:pPr marL="342900" indent="-342900">
              <a:buFont typeface="Wingdings" panose="05000000000000000000" pitchFamily="2" charset="2"/>
              <a:buChar char="ü"/>
            </a:pPr>
            <a:r>
              <a:rPr lang="en-US" dirty="0" smtClean="0"/>
              <a:t>How the results will be evaluated/checked</a:t>
            </a:r>
            <a:endParaRPr lang="en-US" dirty="0"/>
          </a:p>
        </p:txBody>
      </p:sp>
    </p:spTree>
    <p:extLst>
      <p:ext uri="{BB962C8B-B14F-4D97-AF65-F5344CB8AC3E}">
        <p14:creationId xmlns:p14="http://schemas.microsoft.com/office/powerpoint/2010/main" val="305219099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p:txBody>
          <a:bodyPr/>
          <a:lstStyle/>
          <a:p>
            <a:r>
              <a:rPr lang="cs-CZ" b="1" dirty="0" smtClean="0"/>
              <a:t>Do!</a:t>
            </a:r>
          </a:p>
          <a:p>
            <a:r>
              <a:rPr lang="en-GB" dirty="0"/>
              <a:t>Action plan implementation</a:t>
            </a:r>
          </a:p>
          <a:p>
            <a:pPr marL="342900" indent="-342900">
              <a:buFont typeface="Arial" panose="020B0604020202020204" pitchFamily="34" charset="0"/>
              <a:buChar char="•"/>
            </a:pPr>
            <a:r>
              <a:rPr lang="en-GB" dirty="0"/>
              <a:t>Implement your action plan, check the mile stones and deadlines. </a:t>
            </a:r>
          </a:p>
          <a:p>
            <a:pPr marL="342900" indent="-342900">
              <a:buFont typeface="Arial" panose="020B0604020202020204" pitchFamily="34" charset="0"/>
              <a:buChar char="•"/>
            </a:pPr>
            <a:r>
              <a:rPr lang="en-GB" dirty="0"/>
              <a:t>Legislation compliance</a:t>
            </a:r>
          </a:p>
          <a:p>
            <a:pPr marL="342900" indent="-342900">
              <a:buFont typeface="Arial" panose="020B0604020202020204" pitchFamily="34" charset="0"/>
              <a:buChar char="•"/>
            </a:pPr>
            <a:r>
              <a:rPr lang="en-GB" dirty="0"/>
              <a:t>Make activities required by legislation – e.g. energy audits, energy performance certificates, HVAC inspections, boiler inspections, etc.</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33980903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p:txBody>
          <a:bodyPr/>
          <a:lstStyle/>
          <a:p>
            <a:r>
              <a:rPr lang="en-US" b="1" dirty="0" smtClean="0"/>
              <a:t>Do!</a:t>
            </a:r>
          </a:p>
          <a:p>
            <a:r>
              <a:rPr lang="en-US" dirty="0" smtClean="0"/>
              <a:t>Procurement of services and equipment</a:t>
            </a:r>
          </a:p>
          <a:p>
            <a:pPr marL="342900" indent="-342900">
              <a:buFont typeface="Arial" panose="020B0604020202020204" pitchFamily="34" charset="0"/>
              <a:buChar char="•"/>
            </a:pPr>
            <a:r>
              <a:rPr lang="en-US" dirty="0" smtClean="0"/>
              <a:t>When procuring energy using products or equipment, integrate energy performance as a criteria for your purchase</a:t>
            </a:r>
          </a:p>
          <a:p>
            <a:pPr marL="342900" indent="-342900">
              <a:buFont typeface="Arial" panose="020B0604020202020204" pitchFamily="34" charset="0"/>
              <a:buChar char="•"/>
            </a:pPr>
            <a:r>
              <a:rPr lang="en-US" dirty="0" smtClean="0"/>
              <a:t>Discuss with school building owner (local authorities) the energy budget – try to negotiate some benefits for school in case that energy consumption is reduced</a:t>
            </a:r>
          </a:p>
          <a:p>
            <a:r>
              <a:rPr lang="en-US" dirty="0" smtClean="0"/>
              <a:t>Dissemination</a:t>
            </a:r>
          </a:p>
          <a:p>
            <a:pPr marL="342900" indent="-342900">
              <a:buFont typeface="Arial" panose="020B0604020202020204" pitchFamily="34" charset="0"/>
              <a:buChar char="•"/>
            </a:pPr>
            <a:r>
              <a:rPr lang="en-US" dirty="0" smtClean="0"/>
              <a:t>Inform the students and staff about the zero cost opportunities how to save energy, state clear rules for </a:t>
            </a:r>
            <a:r>
              <a:rPr lang="en-US" dirty="0" err="1" smtClean="0"/>
              <a:t>behavioural</a:t>
            </a:r>
            <a:r>
              <a:rPr lang="en-US" dirty="0" smtClean="0"/>
              <a:t> changes.</a:t>
            </a:r>
          </a:p>
          <a:p>
            <a:endParaRPr lang="en-US" dirty="0"/>
          </a:p>
        </p:txBody>
      </p:sp>
    </p:spTree>
    <p:extLst>
      <p:ext uri="{BB962C8B-B14F-4D97-AF65-F5344CB8AC3E}">
        <p14:creationId xmlns:p14="http://schemas.microsoft.com/office/powerpoint/2010/main" val="153070080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p:txBody>
          <a:bodyPr/>
          <a:lstStyle/>
          <a:p>
            <a:r>
              <a:rPr lang="en-US" b="1" dirty="0" smtClean="0"/>
              <a:t>Check!</a:t>
            </a:r>
          </a:p>
          <a:p>
            <a:r>
              <a:rPr lang="en-US" dirty="0" smtClean="0"/>
              <a:t>Energy monitoring</a:t>
            </a:r>
          </a:p>
          <a:p>
            <a:pPr marL="342900" indent="-342900">
              <a:buFont typeface="Arial" panose="020B0604020202020204" pitchFamily="34" charset="0"/>
              <a:buChar char="•"/>
            </a:pPr>
            <a:r>
              <a:rPr lang="en-US" dirty="0" smtClean="0"/>
              <a:t>Monitor your energy consumption for each energy carriers minimally once a month and write it down</a:t>
            </a:r>
          </a:p>
          <a:p>
            <a:pPr marL="342900" indent="-342900">
              <a:buFont typeface="Arial" panose="020B0604020202020204" pitchFamily="34" charset="0"/>
              <a:buChar char="•"/>
            </a:pPr>
            <a:r>
              <a:rPr lang="en-US" dirty="0" smtClean="0"/>
              <a:t>Analyze the consumption – find the nonconformities and try to justify them</a:t>
            </a:r>
          </a:p>
          <a:p>
            <a:pPr marL="342900" indent="-342900">
              <a:buFont typeface="Arial" panose="020B0604020202020204" pitchFamily="34" charset="0"/>
              <a:buChar char="•"/>
            </a:pPr>
            <a:r>
              <a:rPr lang="en-US" dirty="0" smtClean="0"/>
              <a:t>The best way is using an IT systems, but you can use also excel files at the beginning</a:t>
            </a:r>
          </a:p>
          <a:p>
            <a:endParaRPr lang="en-GB" dirty="0"/>
          </a:p>
        </p:txBody>
      </p:sp>
    </p:spTree>
    <p:extLst>
      <p:ext uri="{BB962C8B-B14F-4D97-AF65-F5344CB8AC3E}">
        <p14:creationId xmlns:p14="http://schemas.microsoft.com/office/powerpoint/2010/main" val="69795373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p:txBody>
          <a:bodyPr/>
          <a:lstStyle/>
          <a:p>
            <a:r>
              <a:rPr lang="en-US" b="1" dirty="0" smtClean="0"/>
              <a:t>Check!</a:t>
            </a:r>
          </a:p>
          <a:p>
            <a:r>
              <a:rPr lang="en-US" dirty="0" smtClean="0"/>
              <a:t>Energy targets evaluation</a:t>
            </a:r>
          </a:p>
          <a:p>
            <a:pPr marL="342900" indent="-342900">
              <a:buFont typeface="Arial" panose="020B0604020202020204" pitchFamily="34" charset="0"/>
              <a:buChar char="•"/>
            </a:pPr>
            <a:r>
              <a:rPr lang="en-US" dirty="0" smtClean="0"/>
              <a:t>Analyze the target regularly – e.g. once a year, compare the actual versus expected energy consumption. If you did not achieve the target, try to find out why and what you can improve</a:t>
            </a:r>
          </a:p>
          <a:p>
            <a:r>
              <a:rPr lang="en-US" dirty="0" smtClean="0"/>
              <a:t>Legal compliance</a:t>
            </a:r>
          </a:p>
          <a:p>
            <a:pPr marL="342900" indent="-342900">
              <a:buFont typeface="Arial" panose="020B0604020202020204" pitchFamily="34" charset="0"/>
              <a:buChar char="•"/>
            </a:pPr>
            <a:r>
              <a:rPr lang="en-US" dirty="0" smtClean="0"/>
              <a:t>Evaluate the compliance with legal requirement regularly.  Check all revision reports, energy performance certificates, eventually energy audits and all other compliance with local energy regulation</a:t>
            </a:r>
          </a:p>
          <a:p>
            <a:endParaRPr lang="en-GB" sz="2000" dirty="0"/>
          </a:p>
        </p:txBody>
      </p:sp>
    </p:spTree>
    <p:extLst>
      <p:ext uri="{BB962C8B-B14F-4D97-AF65-F5344CB8AC3E}">
        <p14:creationId xmlns:p14="http://schemas.microsoft.com/office/powerpoint/2010/main" val="276896209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p:txBody>
          <a:bodyPr/>
          <a:lstStyle/>
          <a:p>
            <a:r>
              <a:rPr lang="en-US" b="1" dirty="0" smtClean="0"/>
              <a:t>Act!</a:t>
            </a:r>
          </a:p>
          <a:p>
            <a:r>
              <a:rPr lang="en-US" dirty="0" smtClean="0"/>
              <a:t>Corrective action </a:t>
            </a:r>
          </a:p>
          <a:p>
            <a:pPr marL="342900" indent="-342900">
              <a:buFont typeface="Arial" panose="020B0604020202020204" pitchFamily="34" charset="0"/>
              <a:buChar char="•"/>
            </a:pPr>
            <a:r>
              <a:rPr lang="en-US" dirty="0" smtClean="0"/>
              <a:t>If you noticed any variation during the year, make a note and think what could cause them. Most of them usually have good reason – e.g. different use of the building, different weather conditions, change of equipment</a:t>
            </a:r>
          </a:p>
          <a:p>
            <a:pPr marL="342900" indent="-342900">
              <a:buFont typeface="Arial" panose="020B0604020202020204" pitchFamily="34" charset="0"/>
              <a:buChar char="•"/>
            </a:pPr>
            <a:r>
              <a:rPr lang="en-US" dirty="0" smtClean="0"/>
              <a:t>If you find a variation which you cannot logically explain, search for its reason – it is probably some defect/non</a:t>
            </a:r>
            <a:r>
              <a:rPr lang="cs-CZ" dirty="0" smtClean="0"/>
              <a:t>-</a:t>
            </a:r>
            <a:r>
              <a:rPr lang="en-US" dirty="0" err="1" smtClean="0"/>
              <a:t>comformity</a:t>
            </a:r>
            <a:r>
              <a:rPr lang="en-US" dirty="0" smtClean="0"/>
              <a:t>, take respective corrective actions.</a:t>
            </a:r>
          </a:p>
          <a:p>
            <a:endParaRPr lang="en-GB" dirty="0"/>
          </a:p>
        </p:txBody>
      </p:sp>
    </p:spTree>
    <p:extLst>
      <p:ext uri="{BB962C8B-B14F-4D97-AF65-F5344CB8AC3E}">
        <p14:creationId xmlns:p14="http://schemas.microsoft.com/office/powerpoint/2010/main" val="212023436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a:xfrm>
            <a:off x="296863" y="1307805"/>
            <a:ext cx="4192009" cy="4617981"/>
          </a:xfrm>
        </p:spPr>
        <p:txBody>
          <a:bodyPr/>
          <a:lstStyle/>
          <a:p>
            <a:r>
              <a:rPr lang="en-US" b="1" dirty="0" smtClean="0"/>
              <a:t>Act!</a:t>
            </a:r>
          </a:p>
          <a:p>
            <a:r>
              <a:rPr lang="en-US" dirty="0" smtClean="0"/>
              <a:t>Improvement</a:t>
            </a:r>
          </a:p>
          <a:p>
            <a:r>
              <a:rPr lang="en-US" dirty="0" smtClean="0"/>
              <a:t>The systematic monitoring of consumption and finding variations and disconformities will show you what to improve in next period. </a:t>
            </a:r>
          </a:p>
          <a:p>
            <a:r>
              <a:rPr lang="en-US" dirty="0" smtClean="0"/>
              <a:t>Communicate all improvements with staff and students to encourage the energy efficient state of mind.</a:t>
            </a:r>
          </a:p>
          <a:p>
            <a:endParaRPr lang="en-GB" sz="2000" dirty="0"/>
          </a:p>
          <a:p>
            <a:endParaRPr lang="en-GB" dirty="0"/>
          </a:p>
        </p:txBody>
      </p:sp>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4507" y="1757343"/>
            <a:ext cx="3716789" cy="2794000"/>
          </a:xfrm>
          <a:prstGeom prst="rect">
            <a:avLst/>
          </a:prstGeom>
        </p:spPr>
      </p:pic>
    </p:spTree>
    <p:extLst>
      <p:ext uri="{BB962C8B-B14F-4D97-AF65-F5344CB8AC3E}">
        <p14:creationId xmlns:p14="http://schemas.microsoft.com/office/powerpoint/2010/main" val="233565368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sz="quarter" idx="10"/>
          </p:nvPr>
        </p:nvSpPr>
        <p:spPr>
          <a:xfrm>
            <a:off x="296864" y="1188254"/>
            <a:ext cx="8562974" cy="4940519"/>
          </a:xfrm>
        </p:spPr>
        <p:txBody>
          <a:bodyPr>
            <a:normAutofit fontScale="92500" lnSpcReduction="10000"/>
          </a:bodyPr>
          <a:lstStyle/>
          <a:p>
            <a:pPr defTabSz="703692">
              <a:spcBef>
                <a:spcPts val="100"/>
              </a:spcBef>
              <a:defRPr sz="2184"/>
            </a:pPr>
            <a:r>
              <a:rPr lang="en-GB" sz="1700" b="1" dirty="0">
                <a:latin typeface="+mn-lt"/>
                <a:ea typeface="Apple Color Emoji" pitchFamily="2" charset="0"/>
                <a:hlinkClick r:id="rId3"/>
              </a:rPr>
              <a:t>https://ec.europa.eu/energy/topics/energy-efficiency/energy-efficient-buildings</a:t>
            </a:r>
            <a:endParaRPr lang="en-GB" sz="1700" b="1" dirty="0">
              <a:latin typeface="+mn-lt"/>
              <a:ea typeface="Apple Color Emoji" pitchFamily="2" charset="0"/>
            </a:endParaRPr>
          </a:p>
          <a:p>
            <a:pPr defTabSz="703692">
              <a:spcBef>
                <a:spcPts val="100"/>
              </a:spcBef>
              <a:defRPr sz="2184"/>
            </a:pPr>
            <a:r>
              <a:rPr lang="en-GB" sz="1700" dirty="0">
                <a:latin typeface="+mn-lt"/>
                <a:ea typeface="Apple Color Emoji" pitchFamily="2" charset="0"/>
              </a:rPr>
              <a:t>This website provides the official and most comprehensive access to EU information concerning the building sector.</a:t>
            </a:r>
          </a:p>
          <a:p>
            <a:pPr defTabSz="703692">
              <a:spcBef>
                <a:spcPts val="100"/>
              </a:spcBef>
              <a:defRPr sz="2184"/>
            </a:pPr>
            <a:endParaRPr lang="en-GB" sz="1700" dirty="0">
              <a:latin typeface="+mn-lt"/>
              <a:ea typeface="Apple Color Emoji" pitchFamily="2" charset="0"/>
            </a:endParaRPr>
          </a:p>
          <a:p>
            <a:pPr defTabSz="703692">
              <a:spcBef>
                <a:spcPts val="100"/>
              </a:spcBef>
              <a:defRPr sz="2184"/>
            </a:pPr>
            <a:r>
              <a:rPr lang="en-GB" sz="1700" dirty="0">
                <a:latin typeface="+mn-lt"/>
                <a:ea typeface="Apple Color Emoji" pitchFamily="2" charset="0"/>
              </a:rPr>
              <a:t>ISO 50001:2018 Energy management systems — Requirements with guidance for use (charged)</a:t>
            </a:r>
          </a:p>
          <a:p>
            <a:pPr defTabSz="703692">
              <a:spcBef>
                <a:spcPts val="100"/>
              </a:spcBef>
              <a:defRPr sz="2184"/>
            </a:pPr>
            <a:r>
              <a:rPr lang="en-GB" sz="1700" dirty="0">
                <a:latin typeface="+mn-lt"/>
                <a:ea typeface="Apple Color Emoji" pitchFamily="2" charset="0"/>
              </a:rPr>
              <a:t>https://www.iso.org/standard/69426.html</a:t>
            </a:r>
          </a:p>
          <a:p>
            <a:pPr defTabSz="703692">
              <a:spcBef>
                <a:spcPts val="100"/>
              </a:spcBef>
              <a:defRPr sz="2184"/>
            </a:pPr>
            <a:endParaRPr lang="en-GB" sz="1700" dirty="0">
              <a:latin typeface="+mn-lt"/>
              <a:ea typeface="Apple Color Emoji" pitchFamily="2" charset="0"/>
            </a:endParaRPr>
          </a:p>
          <a:p>
            <a:pPr defTabSz="703692">
              <a:spcBef>
                <a:spcPts val="100"/>
              </a:spcBef>
              <a:defRPr sz="2184"/>
            </a:pPr>
            <a:r>
              <a:rPr lang="en-GB" sz="1700" dirty="0">
                <a:latin typeface="+mn-lt"/>
                <a:ea typeface="Apple Color Emoji" pitchFamily="2" charset="0"/>
              </a:rPr>
              <a:t>TOGETHER - Step-by-step procedure handbook for </a:t>
            </a:r>
            <a:r>
              <a:rPr lang="en-GB" sz="1700" dirty="0" err="1">
                <a:latin typeface="+mn-lt"/>
                <a:ea typeface="Apple Color Emoji" pitchFamily="2" charset="0"/>
              </a:rPr>
              <a:t>EnMs</a:t>
            </a:r>
            <a:r>
              <a:rPr lang="en-GB" sz="1700" dirty="0">
                <a:latin typeface="+mn-lt"/>
                <a:ea typeface="Apple Color Emoji" pitchFamily="2" charset="0"/>
              </a:rPr>
              <a:t> in public buildings </a:t>
            </a:r>
          </a:p>
          <a:p>
            <a:pPr defTabSz="703692">
              <a:spcBef>
                <a:spcPts val="100"/>
              </a:spcBef>
              <a:defRPr sz="2184"/>
            </a:pPr>
            <a:r>
              <a:rPr lang="en-GB" sz="1700" dirty="0">
                <a:latin typeface="+mn-lt"/>
                <a:ea typeface="Apple Color Emoji" pitchFamily="2" charset="0"/>
              </a:rPr>
              <a:t>https://www.interreg-central.eu/Content.Node/TOGETHER/CE51-TOGETHER--</a:t>
            </a:r>
            <a:r>
              <a:rPr lang="en-GB" sz="1700" dirty="0" smtClean="0">
                <a:latin typeface="+mn-lt"/>
                <a:ea typeface="Apple Color Emoji" pitchFamily="2" charset="0"/>
              </a:rPr>
              <a:t>D.T2.1.5-Energy-Management-in-public-building.pdf</a:t>
            </a:r>
            <a:endParaRPr lang="en-GB" sz="1700" dirty="0">
              <a:latin typeface="+mn-lt"/>
              <a:ea typeface="Apple Color Emoji" pitchFamily="2" charset="0"/>
            </a:endParaRPr>
          </a:p>
          <a:p>
            <a:pPr defTabSz="703692">
              <a:spcBef>
                <a:spcPts val="100"/>
              </a:spcBef>
              <a:defRPr sz="2184"/>
            </a:pPr>
            <a:endParaRPr lang="en-GB" sz="1700" dirty="0">
              <a:latin typeface="+mn-lt"/>
              <a:ea typeface="Apple Color Emoji" pitchFamily="2" charset="0"/>
            </a:endParaRPr>
          </a:p>
          <a:p>
            <a:pPr defTabSz="703692">
              <a:spcBef>
                <a:spcPts val="100"/>
              </a:spcBef>
              <a:defRPr sz="2184"/>
            </a:pPr>
            <a:r>
              <a:rPr lang="en-GB" sz="1700" dirty="0" err="1">
                <a:latin typeface="+mn-lt"/>
                <a:ea typeface="Apple Color Emoji" pitchFamily="2" charset="0"/>
              </a:rPr>
              <a:t>ENERinToWN</a:t>
            </a:r>
            <a:r>
              <a:rPr lang="en-GB" sz="1700" dirty="0">
                <a:latin typeface="+mn-lt"/>
                <a:ea typeface="Apple Color Emoji" pitchFamily="2" charset="0"/>
              </a:rPr>
              <a:t> - Monitoring and Control of Energy Consumption in Municipal Public Buildings over the Internet</a:t>
            </a:r>
          </a:p>
          <a:p>
            <a:pPr defTabSz="703692">
              <a:spcBef>
                <a:spcPts val="100"/>
              </a:spcBef>
              <a:defRPr sz="2184"/>
            </a:pPr>
            <a:r>
              <a:rPr lang="en-GB" sz="1700" dirty="0">
                <a:latin typeface="+mn-lt"/>
                <a:ea typeface="Apple Color Emoji" pitchFamily="2" charset="0"/>
              </a:rPr>
              <a:t>https://ec.europa.eu/energy/intelligent/projects/sites/iee-projects/files/projects/documents/enerintown_publishable_report_en.pdf</a:t>
            </a:r>
          </a:p>
          <a:p>
            <a:pPr defTabSz="703692">
              <a:spcBef>
                <a:spcPts val="100"/>
              </a:spcBef>
              <a:defRPr sz="2184"/>
            </a:pPr>
            <a:endParaRPr lang="en-GB" sz="1700" dirty="0">
              <a:latin typeface="+mn-lt"/>
              <a:ea typeface="Apple Color Emoji" pitchFamily="2" charset="0"/>
            </a:endParaRPr>
          </a:p>
          <a:p>
            <a:pPr defTabSz="703692">
              <a:spcBef>
                <a:spcPts val="100"/>
              </a:spcBef>
              <a:defRPr sz="2184"/>
            </a:pPr>
            <a:r>
              <a:rPr lang="en-GB" sz="1700" dirty="0" err="1">
                <a:latin typeface="+mn-lt"/>
                <a:ea typeface="Apple Color Emoji" pitchFamily="2" charset="0"/>
              </a:rPr>
              <a:t>JRC</a:t>
            </a:r>
            <a:r>
              <a:rPr lang="en-GB" sz="1700" dirty="0">
                <a:latin typeface="+mn-lt"/>
                <a:ea typeface="Apple Color Emoji" pitchFamily="2" charset="0"/>
              </a:rPr>
              <a:t> - Survey of energy audits and energy management systems in the Member States</a:t>
            </a:r>
          </a:p>
          <a:p>
            <a:pPr defTabSz="703692">
              <a:spcBef>
                <a:spcPts val="100"/>
              </a:spcBef>
              <a:defRPr sz="2184"/>
            </a:pPr>
            <a:r>
              <a:rPr lang="en-GB" sz="1700" dirty="0">
                <a:latin typeface="+mn-lt"/>
                <a:ea typeface="Apple Color Emoji" pitchFamily="2" charset="0"/>
              </a:rPr>
              <a:t>https://publications.jrc.ec.europa.eu/repository/bitstream/JRC95432/survey%20of%20energy%20audits%20and%20energy%20management%20systems%20in%20the%20member%20states_pub.pdf</a:t>
            </a:r>
          </a:p>
          <a:p>
            <a:pPr defTabSz="703692">
              <a:spcBef>
                <a:spcPts val="100"/>
              </a:spcBef>
              <a:defRPr sz="2184"/>
            </a:pPr>
            <a:endParaRPr lang="en-GB" sz="1800" dirty="0">
              <a:latin typeface="+mn-lt"/>
              <a:ea typeface="Apple Color Emoji" pitchFamily="2" charset="0"/>
            </a:endParaRPr>
          </a:p>
          <a:p>
            <a:pPr defTabSz="703692">
              <a:spcBef>
                <a:spcPts val="100"/>
              </a:spcBef>
              <a:defRPr sz="2184"/>
            </a:pPr>
            <a:endParaRPr lang="en-GB" sz="1800" dirty="0">
              <a:latin typeface="+mn-lt"/>
              <a:ea typeface="Apple Color Emoji" pitchFamily="2" charset="0"/>
            </a:endParaRPr>
          </a:p>
        </p:txBody>
      </p:sp>
    </p:spTree>
    <p:extLst>
      <p:ext uri="{BB962C8B-B14F-4D97-AF65-F5344CB8AC3E}">
        <p14:creationId xmlns:p14="http://schemas.microsoft.com/office/powerpoint/2010/main" val="251041648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190722" y="1578758"/>
            <a:ext cx="4303967" cy="738664"/>
          </a:xfrm>
          <a:prstGeom prst="rect">
            <a:avLst/>
          </a:prstGeom>
          <a:noFill/>
        </p:spPr>
        <p:txBody>
          <a:bodyPr wrap="square" lIns="0" tIns="0" rIns="0" bIns="0" rtlCol="0">
            <a:spAutoFit/>
          </a:bodyPr>
          <a:lstStyle/>
          <a:p>
            <a:pPr>
              <a:defRPr/>
            </a:pPr>
            <a:r>
              <a:rPr lang="cs-CZ" sz="1600" dirty="0" err="1" smtClean="0">
                <a:latin typeface="Trebuchet MS" pitchFamily="34" charset="0"/>
                <a:ea typeface="Tahoma" pitchFamily="34" charset="0"/>
                <a:cs typeface="Raleway"/>
              </a:rPr>
              <a:t>ENVIROS</a:t>
            </a:r>
            <a:r>
              <a:rPr lang="cs-CZ" sz="1600" dirty="0" smtClean="0">
                <a:latin typeface="Trebuchet MS" pitchFamily="34" charset="0"/>
                <a:ea typeface="Tahoma" pitchFamily="34" charset="0"/>
                <a:cs typeface="Raleway"/>
              </a:rPr>
              <a:t>, s.r.o.</a:t>
            </a:r>
            <a:endParaRPr lang="en-GB" sz="1600" dirty="0" smtClean="0">
              <a:latin typeface="Trebuchet MS" pitchFamily="34" charset="0"/>
              <a:ea typeface="Tahoma" pitchFamily="34" charset="0"/>
              <a:cs typeface="Raleway"/>
            </a:endParaRPr>
          </a:p>
          <a:p>
            <a:pPr>
              <a:defRPr/>
            </a:pPr>
            <a:r>
              <a:rPr lang="cs-CZ" sz="1600" dirty="0" smtClean="0">
                <a:latin typeface="Trebuchet MS" pitchFamily="34" charset="0"/>
                <a:ea typeface="Tahoma" pitchFamily="34" charset="0"/>
                <a:cs typeface="Raleway"/>
              </a:rPr>
              <a:t>Zuzana Lhotáková, </a:t>
            </a:r>
            <a:r>
              <a:rPr lang="cs-CZ" sz="1600" dirty="0" err="1" smtClean="0">
                <a:latin typeface="Trebuchet MS" pitchFamily="34" charset="0"/>
                <a:ea typeface="Tahoma" pitchFamily="34" charset="0"/>
                <a:cs typeface="Raleway"/>
              </a:rPr>
              <a:t>consultant</a:t>
            </a:r>
            <a:endParaRPr lang="cs-CZ" sz="1600" dirty="0" smtClean="0">
              <a:latin typeface="Trebuchet MS" pitchFamily="34" charset="0"/>
              <a:ea typeface="Tahoma" pitchFamily="34" charset="0"/>
              <a:cs typeface="Raleway"/>
            </a:endParaRPr>
          </a:p>
          <a:p>
            <a:pPr>
              <a:defRPr/>
            </a:pPr>
            <a:r>
              <a:rPr lang="cs-CZ" sz="1600" dirty="0" err="1" smtClean="0">
                <a:latin typeface="Trebuchet MS" pitchFamily="34" charset="0"/>
                <a:ea typeface="Tahoma" pitchFamily="34" charset="0"/>
                <a:cs typeface="Raleway"/>
              </a:rPr>
              <a:t>Feedschools</a:t>
            </a:r>
            <a:endParaRPr lang="en-GB" sz="1600" dirty="0">
              <a:latin typeface="Trebuchet MS" pitchFamily="34" charset="0"/>
              <a:ea typeface="Tahoma" pitchFamily="34" charset="0"/>
              <a:cs typeface="Raleway"/>
            </a:endParaRPr>
          </a:p>
        </p:txBody>
      </p:sp>
      <p:sp>
        <p:nvSpPr>
          <p:cNvPr id="17" name="TextBox 16"/>
          <p:cNvSpPr txBox="1"/>
          <p:nvPr/>
        </p:nvSpPr>
        <p:spPr>
          <a:xfrm>
            <a:off x="2190722" y="3560752"/>
            <a:ext cx="2311299" cy="246221"/>
          </a:xfrm>
          <a:prstGeom prst="rect">
            <a:avLst/>
          </a:prstGeom>
          <a:noFill/>
        </p:spPr>
        <p:txBody>
          <a:bodyPr wrap="square" lIns="0" tIns="0" rIns="0" bIns="0" rtlCol="0">
            <a:spAutoFit/>
          </a:bodyPr>
          <a:lstStyle/>
          <a:p>
            <a:pPr>
              <a:defRPr/>
            </a:pPr>
            <a:r>
              <a:rPr lang="en-GB" sz="1600" dirty="0" smtClean="0">
                <a:latin typeface="Trebuchet MS" pitchFamily="34" charset="0"/>
                <a:cs typeface="Raleway"/>
              </a:rPr>
              <a:t>+</a:t>
            </a:r>
            <a:r>
              <a:rPr lang="cs-CZ" sz="1600" dirty="0" smtClean="0">
                <a:latin typeface="Trebuchet MS" pitchFamily="34" charset="0"/>
                <a:cs typeface="Raleway"/>
              </a:rPr>
              <a:t>420 284 007 498 </a:t>
            </a:r>
            <a:endParaRPr lang="en-GB" sz="1600" dirty="0">
              <a:latin typeface="Trebuchet MS" pitchFamily="34" charset="0"/>
              <a:cs typeface="Raleway"/>
            </a:endParaRPr>
          </a:p>
        </p:txBody>
      </p:sp>
      <p:sp>
        <p:nvSpPr>
          <p:cNvPr id="18" name="TextBox 17"/>
          <p:cNvSpPr txBox="1"/>
          <p:nvPr/>
        </p:nvSpPr>
        <p:spPr>
          <a:xfrm>
            <a:off x="2190722" y="3138666"/>
            <a:ext cx="5750120" cy="738664"/>
          </a:xfrm>
          <a:prstGeom prst="rect">
            <a:avLst/>
          </a:prstGeom>
          <a:noFill/>
        </p:spPr>
        <p:txBody>
          <a:bodyPr wrap="square" lIns="0" tIns="0" rIns="0" bIns="0" rtlCol="0">
            <a:spAutoFit/>
          </a:bodyPr>
          <a:lstStyle/>
          <a:p>
            <a:pPr>
              <a:defRPr/>
            </a:pPr>
            <a:r>
              <a:rPr lang="cs-CZ" sz="1600" dirty="0" smtClean="0">
                <a:latin typeface="Trebuchet MS" pitchFamily="34" charset="0"/>
                <a:ea typeface="Tahoma" pitchFamily="34" charset="0"/>
                <a:cs typeface="Raleway"/>
                <a:hlinkClick r:id="rId2"/>
              </a:rPr>
              <a:t>Zuzana.lhotakova@enviros.cz</a:t>
            </a:r>
            <a:endParaRPr lang="cs-CZ" sz="1600" dirty="0" smtClean="0">
              <a:latin typeface="Trebuchet MS" pitchFamily="34" charset="0"/>
              <a:ea typeface="Tahoma" pitchFamily="34" charset="0"/>
              <a:cs typeface="Raleway"/>
            </a:endParaRPr>
          </a:p>
          <a:p>
            <a:pPr>
              <a:defRPr/>
            </a:pPr>
            <a:endParaRPr lang="cs-CZ" sz="1600" dirty="0" smtClean="0">
              <a:latin typeface="Trebuchet MS" pitchFamily="34" charset="0"/>
              <a:ea typeface="Tahoma" pitchFamily="34" charset="0"/>
              <a:cs typeface="Raleway"/>
            </a:endParaRPr>
          </a:p>
          <a:p>
            <a:pPr>
              <a:defRPr/>
            </a:pPr>
            <a:endParaRPr lang="en-GB" sz="1600" dirty="0">
              <a:latin typeface="Trebuchet MS" pitchFamily="34" charset="0"/>
              <a:cs typeface="Raleway"/>
            </a:endParaRPr>
          </a:p>
        </p:txBody>
      </p:sp>
      <p:sp>
        <p:nvSpPr>
          <p:cNvPr id="19" name="Freeform 27"/>
          <p:cNvSpPr>
            <a:spLocks noEditPoints="1"/>
          </p:cNvSpPr>
          <p:nvPr/>
        </p:nvSpPr>
        <p:spPr bwMode="auto">
          <a:xfrm>
            <a:off x="1626677" y="3211599"/>
            <a:ext cx="224685" cy="136242"/>
          </a:xfrm>
          <a:custGeom>
            <a:avLst/>
            <a:gdLst>
              <a:gd name="T0" fmla="*/ 0 w 229"/>
              <a:gd name="T1" fmla="*/ 0 h 137"/>
              <a:gd name="T2" fmla="*/ 0 w 229"/>
              <a:gd name="T3" fmla="*/ 3 h 137"/>
              <a:gd name="T4" fmla="*/ 0 w 229"/>
              <a:gd name="T5" fmla="*/ 134 h 137"/>
              <a:gd name="T6" fmla="*/ 0 w 229"/>
              <a:gd name="T7" fmla="*/ 137 h 137"/>
              <a:gd name="T8" fmla="*/ 229 w 229"/>
              <a:gd name="T9" fmla="*/ 137 h 137"/>
              <a:gd name="T10" fmla="*/ 229 w 229"/>
              <a:gd name="T11" fmla="*/ 134 h 137"/>
              <a:gd name="T12" fmla="*/ 229 w 229"/>
              <a:gd name="T13" fmla="*/ 3 h 137"/>
              <a:gd name="T14" fmla="*/ 229 w 229"/>
              <a:gd name="T15" fmla="*/ 0 h 137"/>
              <a:gd name="T16" fmla="*/ 0 w 229"/>
              <a:gd name="T17" fmla="*/ 0 h 137"/>
              <a:gd name="T18" fmla="*/ 209 w 229"/>
              <a:gd name="T19" fmla="*/ 121 h 137"/>
              <a:gd name="T20" fmla="*/ 153 w 229"/>
              <a:gd name="T21" fmla="*/ 69 h 137"/>
              <a:gd name="T22" fmla="*/ 209 w 229"/>
              <a:gd name="T23" fmla="*/ 16 h 137"/>
              <a:gd name="T24" fmla="*/ 209 w 229"/>
              <a:gd name="T25" fmla="*/ 121 h 137"/>
              <a:gd name="T26" fmla="*/ 16 w 229"/>
              <a:gd name="T27" fmla="*/ 16 h 137"/>
              <a:gd name="T28" fmla="*/ 72 w 229"/>
              <a:gd name="T29" fmla="*/ 69 h 137"/>
              <a:gd name="T30" fmla="*/ 16 w 229"/>
              <a:gd name="T31" fmla="*/ 121 h 137"/>
              <a:gd name="T32" fmla="*/ 16 w 229"/>
              <a:gd name="T33" fmla="*/ 16 h 137"/>
              <a:gd name="T34" fmla="*/ 42 w 229"/>
              <a:gd name="T35" fmla="*/ 121 h 137"/>
              <a:gd name="T36" fmla="*/ 88 w 229"/>
              <a:gd name="T37" fmla="*/ 78 h 137"/>
              <a:gd name="T38" fmla="*/ 117 w 229"/>
              <a:gd name="T39" fmla="*/ 108 h 137"/>
              <a:gd name="T40" fmla="*/ 144 w 229"/>
              <a:gd name="T41" fmla="*/ 78 h 137"/>
              <a:gd name="T42" fmla="*/ 190 w 229"/>
              <a:gd name="T43" fmla="*/ 121 h 137"/>
              <a:gd name="T44" fmla="*/ 42 w 229"/>
              <a:gd name="T45" fmla="*/ 121 h 137"/>
              <a:gd name="T46" fmla="*/ 134 w 229"/>
              <a:gd name="T47" fmla="*/ 69 h 137"/>
              <a:gd name="T48" fmla="*/ 117 w 229"/>
              <a:gd name="T49" fmla="*/ 85 h 137"/>
              <a:gd name="T50" fmla="*/ 101 w 229"/>
              <a:gd name="T51" fmla="*/ 69 h 137"/>
              <a:gd name="T52" fmla="*/ 88 w 229"/>
              <a:gd name="T53" fmla="*/ 59 h 137"/>
              <a:gd name="T54" fmla="*/ 42 w 229"/>
              <a:gd name="T55" fmla="*/ 16 h 137"/>
              <a:gd name="T56" fmla="*/ 190 w 229"/>
              <a:gd name="T57" fmla="*/ 16 h 137"/>
              <a:gd name="T58" fmla="*/ 144 w 229"/>
              <a:gd name="T59" fmla="*/ 59 h 137"/>
              <a:gd name="T60" fmla="*/ 134 w 229"/>
              <a:gd name="T61"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9" h="137">
                <a:moveTo>
                  <a:pt x="0" y="0"/>
                </a:moveTo>
                <a:lnTo>
                  <a:pt x="0" y="3"/>
                </a:lnTo>
                <a:lnTo>
                  <a:pt x="0" y="134"/>
                </a:lnTo>
                <a:lnTo>
                  <a:pt x="0" y="137"/>
                </a:lnTo>
                <a:lnTo>
                  <a:pt x="229" y="137"/>
                </a:lnTo>
                <a:lnTo>
                  <a:pt x="229" y="134"/>
                </a:lnTo>
                <a:lnTo>
                  <a:pt x="229" y="3"/>
                </a:lnTo>
                <a:lnTo>
                  <a:pt x="229" y="0"/>
                </a:lnTo>
                <a:lnTo>
                  <a:pt x="0" y="0"/>
                </a:lnTo>
                <a:close/>
                <a:moveTo>
                  <a:pt x="209" y="121"/>
                </a:moveTo>
                <a:lnTo>
                  <a:pt x="153" y="69"/>
                </a:lnTo>
                <a:lnTo>
                  <a:pt x="209" y="16"/>
                </a:lnTo>
                <a:lnTo>
                  <a:pt x="209" y="121"/>
                </a:lnTo>
                <a:close/>
                <a:moveTo>
                  <a:pt x="16" y="16"/>
                </a:moveTo>
                <a:lnTo>
                  <a:pt x="72" y="69"/>
                </a:lnTo>
                <a:lnTo>
                  <a:pt x="16" y="121"/>
                </a:lnTo>
                <a:lnTo>
                  <a:pt x="16" y="16"/>
                </a:lnTo>
                <a:close/>
                <a:moveTo>
                  <a:pt x="42" y="121"/>
                </a:moveTo>
                <a:lnTo>
                  <a:pt x="88" y="78"/>
                </a:lnTo>
                <a:lnTo>
                  <a:pt x="117" y="108"/>
                </a:lnTo>
                <a:lnTo>
                  <a:pt x="144" y="78"/>
                </a:lnTo>
                <a:lnTo>
                  <a:pt x="190" y="121"/>
                </a:lnTo>
                <a:lnTo>
                  <a:pt x="42" y="121"/>
                </a:lnTo>
                <a:close/>
                <a:moveTo>
                  <a:pt x="134" y="69"/>
                </a:moveTo>
                <a:lnTo>
                  <a:pt x="117" y="85"/>
                </a:lnTo>
                <a:lnTo>
                  <a:pt x="101" y="69"/>
                </a:lnTo>
                <a:lnTo>
                  <a:pt x="88" y="59"/>
                </a:lnTo>
                <a:lnTo>
                  <a:pt x="42" y="16"/>
                </a:lnTo>
                <a:lnTo>
                  <a:pt x="190" y="16"/>
                </a:lnTo>
                <a:lnTo>
                  <a:pt x="144" y="59"/>
                </a:lnTo>
                <a:lnTo>
                  <a:pt x="134" y="69"/>
                </a:lnTo>
                <a:close/>
              </a:path>
            </a:pathLst>
          </a:custGeom>
          <a:solidFill>
            <a:schemeClr val="accent1"/>
          </a:solidFill>
          <a:ln>
            <a:noFill/>
          </a:ln>
          <a:extLst/>
        </p:spPr>
        <p:txBody>
          <a:bodyPr vert="horz" wrap="square" lIns="76794" tIns="38397" rIns="76794" bIns="38397" numCol="1" anchor="t" anchorCtr="0" compatLnSpc="1">
            <a:prstTxWarp prst="textNoShape">
              <a:avLst/>
            </a:prstTxWarp>
          </a:bodyPr>
          <a:lstStyle/>
          <a:p>
            <a:endParaRPr lang="en-GB">
              <a:solidFill>
                <a:schemeClr val="tx2"/>
              </a:solidFill>
              <a:latin typeface="Trebuchet MS" pitchFamily="34" charset="0"/>
            </a:endParaRPr>
          </a:p>
        </p:txBody>
      </p:sp>
      <p:sp>
        <p:nvSpPr>
          <p:cNvPr id="20" name="Freeform 130"/>
          <p:cNvSpPr>
            <a:spLocks noEditPoints="1"/>
          </p:cNvSpPr>
          <p:nvPr/>
        </p:nvSpPr>
        <p:spPr bwMode="auto">
          <a:xfrm>
            <a:off x="1608384" y="2777321"/>
            <a:ext cx="256121" cy="259594"/>
          </a:xfrm>
          <a:custGeom>
            <a:avLst/>
            <a:gdLst>
              <a:gd name="T0" fmla="*/ 0 w 67"/>
              <a:gd name="T1" fmla="*/ 34 h 67"/>
              <a:gd name="T2" fmla="*/ 67 w 67"/>
              <a:gd name="T3" fmla="*/ 34 h 67"/>
              <a:gd name="T4" fmla="*/ 34 w 67"/>
              <a:gd name="T5" fmla="*/ 63 h 67"/>
              <a:gd name="T6" fmla="*/ 34 w 67"/>
              <a:gd name="T7" fmla="*/ 49 h 67"/>
              <a:gd name="T8" fmla="*/ 35 w 67"/>
              <a:gd name="T9" fmla="*/ 63 h 67"/>
              <a:gd name="T10" fmla="*/ 26 w 67"/>
              <a:gd name="T11" fmla="*/ 62 h 67"/>
              <a:gd name="T12" fmla="*/ 19 w 67"/>
              <a:gd name="T13" fmla="*/ 53 h 67"/>
              <a:gd name="T14" fmla="*/ 4 w 67"/>
              <a:gd name="T15" fmla="*/ 32 h 67"/>
              <a:gd name="T16" fmla="*/ 17 w 67"/>
              <a:gd name="T17" fmla="*/ 19 h 67"/>
              <a:gd name="T18" fmla="*/ 4 w 67"/>
              <a:gd name="T19" fmla="*/ 32 h 67"/>
              <a:gd name="T20" fmla="*/ 46 w 67"/>
              <a:gd name="T21" fmla="*/ 17 h 67"/>
              <a:gd name="T22" fmla="*/ 22 w 67"/>
              <a:gd name="T23" fmla="*/ 17 h 67"/>
              <a:gd name="T24" fmla="*/ 35 w 67"/>
              <a:gd name="T25" fmla="*/ 4 h 67"/>
              <a:gd name="T26" fmla="*/ 54 w 67"/>
              <a:gd name="T27" fmla="*/ 12 h 67"/>
              <a:gd name="T28" fmla="*/ 43 w 67"/>
              <a:gd name="T29" fmla="*/ 5 h 67"/>
              <a:gd name="T30" fmla="*/ 13 w 67"/>
              <a:gd name="T31" fmla="*/ 12 h 67"/>
              <a:gd name="T32" fmla="*/ 18 w 67"/>
              <a:gd name="T33" fmla="*/ 15 h 67"/>
              <a:gd name="T34" fmla="*/ 34 w 67"/>
              <a:gd name="T35" fmla="*/ 23 h 67"/>
              <a:gd name="T36" fmla="*/ 50 w 67"/>
              <a:gd name="T37" fmla="*/ 32 h 67"/>
              <a:gd name="T38" fmla="*/ 20 w 67"/>
              <a:gd name="T39" fmla="*/ 20 h 67"/>
              <a:gd name="T40" fmla="*/ 48 w 67"/>
              <a:gd name="T41" fmla="*/ 47 h 67"/>
              <a:gd name="T42" fmla="*/ 21 w 67"/>
              <a:gd name="T43" fmla="*/ 47 h 67"/>
              <a:gd name="T44" fmla="*/ 50 w 67"/>
              <a:gd name="T45" fmla="*/ 36 h 67"/>
              <a:gd name="T46" fmla="*/ 54 w 67"/>
              <a:gd name="T47" fmla="*/ 55 h 67"/>
              <a:gd name="T48" fmla="*/ 50 w 67"/>
              <a:gd name="T49" fmla="*/ 53 h 67"/>
              <a:gd name="T50" fmla="*/ 54 w 67"/>
              <a:gd name="T51" fmla="*/ 36 h 67"/>
              <a:gd name="T52" fmla="*/ 57 w 67"/>
              <a:gd name="T53" fmla="*/ 52 h 67"/>
              <a:gd name="T54" fmla="*/ 54 w 67"/>
              <a:gd name="T55" fmla="*/ 32 h 67"/>
              <a:gd name="T56" fmla="*/ 57 w 67"/>
              <a:gd name="T57" fmla="*/ 15 h 67"/>
              <a:gd name="T58" fmla="*/ 54 w 67"/>
              <a:gd name="T59" fmla="*/ 32 h 67"/>
              <a:gd name="T60" fmla="*/ 14 w 67"/>
              <a:gd name="T61" fmla="*/ 36 h 67"/>
              <a:gd name="T62" fmla="*/ 11 w 67"/>
              <a:gd name="T63"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67">
                <a:moveTo>
                  <a:pt x="34" y="0"/>
                </a:moveTo>
                <a:cubicBezTo>
                  <a:pt x="15" y="0"/>
                  <a:pt x="0" y="15"/>
                  <a:pt x="0" y="34"/>
                </a:cubicBezTo>
                <a:cubicBezTo>
                  <a:pt x="0" y="52"/>
                  <a:pt x="15" y="67"/>
                  <a:pt x="34" y="67"/>
                </a:cubicBezTo>
                <a:cubicBezTo>
                  <a:pt x="52" y="67"/>
                  <a:pt x="67" y="52"/>
                  <a:pt x="67" y="34"/>
                </a:cubicBezTo>
                <a:cubicBezTo>
                  <a:pt x="67" y="15"/>
                  <a:pt x="52" y="0"/>
                  <a:pt x="34" y="0"/>
                </a:cubicBezTo>
                <a:close/>
                <a:moveTo>
                  <a:pt x="34" y="63"/>
                </a:moveTo>
                <a:cubicBezTo>
                  <a:pt x="29" y="60"/>
                  <a:pt x="25" y="56"/>
                  <a:pt x="22" y="51"/>
                </a:cubicBezTo>
                <a:cubicBezTo>
                  <a:pt x="26" y="50"/>
                  <a:pt x="30" y="49"/>
                  <a:pt x="34" y="49"/>
                </a:cubicBezTo>
                <a:cubicBezTo>
                  <a:pt x="38" y="49"/>
                  <a:pt x="42" y="50"/>
                  <a:pt x="46" y="51"/>
                </a:cubicBezTo>
                <a:cubicBezTo>
                  <a:pt x="43" y="56"/>
                  <a:pt x="40" y="60"/>
                  <a:pt x="35" y="63"/>
                </a:cubicBezTo>
                <a:cubicBezTo>
                  <a:pt x="35" y="63"/>
                  <a:pt x="34" y="63"/>
                  <a:pt x="34" y="63"/>
                </a:cubicBezTo>
                <a:close/>
                <a:moveTo>
                  <a:pt x="26" y="62"/>
                </a:moveTo>
                <a:cubicBezTo>
                  <a:pt x="21" y="61"/>
                  <a:pt x="17" y="59"/>
                  <a:pt x="13" y="55"/>
                </a:cubicBezTo>
                <a:cubicBezTo>
                  <a:pt x="15" y="54"/>
                  <a:pt x="17" y="53"/>
                  <a:pt x="19" y="53"/>
                </a:cubicBezTo>
                <a:cubicBezTo>
                  <a:pt x="21" y="56"/>
                  <a:pt x="23" y="60"/>
                  <a:pt x="26" y="62"/>
                </a:cubicBezTo>
                <a:close/>
                <a:moveTo>
                  <a:pt x="4" y="32"/>
                </a:moveTo>
                <a:cubicBezTo>
                  <a:pt x="4" y="25"/>
                  <a:pt x="7" y="19"/>
                  <a:pt x="10" y="15"/>
                </a:cubicBezTo>
                <a:cubicBezTo>
                  <a:pt x="12" y="16"/>
                  <a:pt x="14" y="18"/>
                  <a:pt x="17" y="19"/>
                </a:cubicBezTo>
                <a:cubicBezTo>
                  <a:pt x="15" y="23"/>
                  <a:pt x="14" y="27"/>
                  <a:pt x="14" y="32"/>
                </a:cubicBezTo>
                <a:lnTo>
                  <a:pt x="4" y="32"/>
                </a:lnTo>
                <a:close/>
                <a:moveTo>
                  <a:pt x="35" y="4"/>
                </a:moveTo>
                <a:cubicBezTo>
                  <a:pt x="40" y="7"/>
                  <a:pt x="44" y="12"/>
                  <a:pt x="46" y="17"/>
                </a:cubicBezTo>
                <a:cubicBezTo>
                  <a:pt x="42" y="18"/>
                  <a:pt x="38" y="19"/>
                  <a:pt x="34" y="19"/>
                </a:cubicBezTo>
                <a:cubicBezTo>
                  <a:pt x="30" y="19"/>
                  <a:pt x="26" y="18"/>
                  <a:pt x="22" y="17"/>
                </a:cubicBezTo>
                <a:cubicBezTo>
                  <a:pt x="25" y="11"/>
                  <a:pt x="29" y="7"/>
                  <a:pt x="34" y="4"/>
                </a:cubicBezTo>
                <a:cubicBezTo>
                  <a:pt x="34" y="4"/>
                  <a:pt x="35" y="4"/>
                  <a:pt x="35" y="4"/>
                </a:cubicBezTo>
                <a:close/>
                <a:moveTo>
                  <a:pt x="43" y="5"/>
                </a:moveTo>
                <a:cubicBezTo>
                  <a:pt x="47" y="7"/>
                  <a:pt x="51" y="9"/>
                  <a:pt x="54" y="12"/>
                </a:cubicBezTo>
                <a:cubicBezTo>
                  <a:pt x="53" y="13"/>
                  <a:pt x="52" y="14"/>
                  <a:pt x="50" y="15"/>
                </a:cubicBezTo>
                <a:cubicBezTo>
                  <a:pt x="48" y="11"/>
                  <a:pt x="46" y="8"/>
                  <a:pt x="43" y="5"/>
                </a:cubicBezTo>
                <a:close/>
                <a:moveTo>
                  <a:pt x="18" y="15"/>
                </a:moveTo>
                <a:cubicBezTo>
                  <a:pt x="16" y="14"/>
                  <a:pt x="15" y="13"/>
                  <a:pt x="13" y="12"/>
                </a:cubicBezTo>
                <a:cubicBezTo>
                  <a:pt x="17" y="8"/>
                  <a:pt x="21" y="6"/>
                  <a:pt x="26" y="5"/>
                </a:cubicBezTo>
                <a:cubicBezTo>
                  <a:pt x="23" y="8"/>
                  <a:pt x="20" y="11"/>
                  <a:pt x="18" y="15"/>
                </a:cubicBezTo>
                <a:close/>
                <a:moveTo>
                  <a:pt x="20" y="20"/>
                </a:moveTo>
                <a:cubicBezTo>
                  <a:pt x="25" y="22"/>
                  <a:pt x="29" y="23"/>
                  <a:pt x="34" y="23"/>
                </a:cubicBezTo>
                <a:cubicBezTo>
                  <a:pt x="39" y="23"/>
                  <a:pt x="44" y="22"/>
                  <a:pt x="48" y="20"/>
                </a:cubicBezTo>
                <a:cubicBezTo>
                  <a:pt x="49" y="24"/>
                  <a:pt x="50" y="28"/>
                  <a:pt x="50" y="32"/>
                </a:cubicBezTo>
                <a:cubicBezTo>
                  <a:pt x="18" y="32"/>
                  <a:pt x="18" y="32"/>
                  <a:pt x="18" y="32"/>
                </a:cubicBezTo>
                <a:cubicBezTo>
                  <a:pt x="18" y="28"/>
                  <a:pt x="19" y="24"/>
                  <a:pt x="20" y="20"/>
                </a:cubicBezTo>
                <a:close/>
                <a:moveTo>
                  <a:pt x="50" y="36"/>
                </a:moveTo>
                <a:cubicBezTo>
                  <a:pt x="50" y="40"/>
                  <a:pt x="49" y="44"/>
                  <a:pt x="48" y="47"/>
                </a:cubicBezTo>
                <a:cubicBezTo>
                  <a:pt x="43" y="46"/>
                  <a:pt x="39" y="45"/>
                  <a:pt x="34" y="45"/>
                </a:cubicBezTo>
                <a:cubicBezTo>
                  <a:pt x="29" y="45"/>
                  <a:pt x="25" y="46"/>
                  <a:pt x="21" y="47"/>
                </a:cubicBezTo>
                <a:cubicBezTo>
                  <a:pt x="19" y="44"/>
                  <a:pt x="18" y="40"/>
                  <a:pt x="18" y="36"/>
                </a:cubicBezTo>
                <a:lnTo>
                  <a:pt x="50" y="36"/>
                </a:lnTo>
                <a:close/>
                <a:moveTo>
                  <a:pt x="50" y="53"/>
                </a:moveTo>
                <a:cubicBezTo>
                  <a:pt x="51" y="53"/>
                  <a:pt x="53" y="54"/>
                  <a:pt x="54" y="55"/>
                </a:cubicBezTo>
                <a:cubicBezTo>
                  <a:pt x="51" y="58"/>
                  <a:pt x="47" y="60"/>
                  <a:pt x="43" y="62"/>
                </a:cubicBezTo>
                <a:cubicBezTo>
                  <a:pt x="46" y="59"/>
                  <a:pt x="48" y="56"/>
                  <a:pt x="50" y="53"/>
                </a:cubicBezTo>
                <a:close/>
                <a:moveTo>
                  <a:pt x="51" y="49"/>
                </a:moveTo>
                <a:cubicBezTo>
                  <a:pt x="53" y="45"/>
                  <a:pt x="54" y="40"/>
                  <a:pt x="54" y="36"/>
                </a:cubicBezTo>
                <a:cubicBezTo>
                  <a:pt x="63" y="36"/>
                  <a:pt x="63" y="36"/>
                  <a:pt x="63" y="36"/>
                </a:cubicBezTo>
                <a:cubicBezTo>
                  <a:pt x="63" y="42"/>
                  <a:pt x="61" y="48"/>
                  <a:pt x="57" y="52"/>
                </a:cubicBezTo>
                <a:cubicBezTo>
                  <a:pt x="55" y="51"/>
                  <a:pt x="53" y="50"/>
                  <a:pt x="51" y="49"/>
                </a:cubicBezTo>
                <a:close/>
                <a:moveTo>
                  <a:pt x="54" y="32"/>
                </a:moveTo>
                <a:cubicBezTo>
                  <a:pt x="54" y="27"/>
                  <a:pt x="53" y="23"/>
                  <a:pt x="52" y="19"/>
                </a:cubicBezTo>
                <a:cubicBezTo>
                  <a:pt x="54" y="18"/>
                  <a:pt x="55" y="17"/>
                  <a:pt x="57" y="15"/>
                </a:cubicBezTo>
                <a:cubicBezTo>
                  <a:pt x="61" y="20"/>
                  <a:pt x="63" y="25"/>
                  <a:pt x="63" y="32"/>
                </a:cubicBezTo>
                <a:lnTo>
                  <a:pt x="54" y="32"/>
                </a:lnTo>
                <a:close/>
                <a:moveTo>
                  <a:pt x="4" y="36"/>
                </a:moveTo>
                <a:cubicBezTo>
                  <a:pt x="14" y="36"/>
                  <a:pt x="14" y="36"/>
                  <a:pt x="14" y="36"/>
                </a:cubicBezTo>
                <a:cubicBezTo>
                  <a:pt x="14" y="40"/>
                  <a:pt x="15" y="45"/>
                  <a:pt x="17" y="49"/>
                </a:cubicBezTo>
                <a:cubicBezTo>
                  <a:pt x="15" y="50"/>
                  <a:pt x="13" y="51"/>
                  <a:pt x="11" y="53"/>
                </a:cubicBezTo>
                <a:cubicBezTo>
                  <a:pt x="7" y="48"/>
                  <a:pt x="4" y="42"/>
                  <a:pt x="4" y="36"/>
                </a:cubicBezTo>
                <a:close/>
              </a:path>
            </a:pathLst>
          </a:custGeom>
          <a:solidFill>
            <a:schemeClr val="accent1"/>
          </a:solidFill>
          <a:ln>
            <a:noFill/>
          </a:ln>
          <a:extLst/>
        </p:spPr>
        <p:txBody>
          <a:bodyPr vert="horz" wrap="square" lIns="76794" tIns="38397" rIns="76794" bIns="38397" numCol="1" anchor="t" anchorCtr="0" compatLnSpc="1">
            <a:prstTxWarp prst="textNoShape">
              <a:avLst/>
            </a:prstTxWarp>
          </a:bodyPr>
          <a:lstStyle/>
          <a:p>
            <a:endParaRPr lang="en-GB">
              <a:solidFill>
                <a:schemeClr val="tx2"/>
              </a:solidFill>
              <a:latin typeface="Trebuchet MS" pitchFamily="34" charset="0"/>
            </a:endParaRPr>
          </a:p>
        </p:txBody>
      </p:sp>
      <p:sp>
        <p:nvSpPr>
          <p:cNvPr id="21" name="TextBox 20"/>
          <p:cNvSpPr txBox="1"/>
          <p:nvPr/>
        </p:nvSpPr>
        <p:spPr>
          <a:xfrm>
            <a:off x="2190722" y="2759112"/>
            <a:ext cx="4422729" cy="246221"/>
          </a:xfrm>
          <a:prstGeom prst="rect">
            <a:avLst/>
          </a:prstGeom>
          <a:noFill/>
        </p:spPr>
        <p:txBody>
          <a:bodyPr wrap="square" lIns="0" tIns="0" rIns="0" bIns="0" rtlCol="0">
            <a:spAutoFit/>
          </a:bodyPr>
          <a:lstStyle/>
          <a:p>
            <a:pPr>
              <a:defRPr/>
            </a:pPr>
            <a:r>
              <a:rPr lang="en-GB" sz="1600" dirty="0">
                <a:latin typeface="Trebuchet MS" pitchFamily="34" charset="0"/>
                <a:ea typeface="Tahoma" pitchFamily="34" charset="0"/>
                <a:cs typeface="Raleway"/>
              </a:rPr>
              <a:t>www.enviros.cz</a:t>
            </a:r>
          </a:p>
        </p:txBody>
      </p:sp>
      <p:sp>
        <p:nvSpPr>
          <p:cNvPr id="45" name="Freeform 21"/>
          <p:cNvSpPr>
            <a:spLocks noEditPoints="1"/>
          </p:cNvSpPr>
          <p:nvPr/>
        </p:nvSpPr>
        <p:spPr bwMode="auto">
          <a:xfrm>
            <a:off x="1549990" y="1800471"/>
            <a:ext cx="356472" cy="361313"/>
          </a:xfrm>
          <a:custGeom>
            <a:avLst/>
            <a:gdLst>
              <a:gd name="T0" fmla="*/ 1331 w 1500"/>
              <a:gd name="T1" fmla="*/ 338 h 1500"/>
              <a:gd name="T2" fmla="*/ 1312 w 1500"/>
              <a:gd name="T3" fmla="*/ 94 h 1500"/>
              <a:gd name="T4" fmla="*/ 281 w 1500"/>
              <a:gd name="T5" fmla="*/ 0 h 1500"/>
              <a:gd name="T6" fmla="*/ 187 w 1500"/>
              <a:gd name="T7" fmla="*/ 318 h 1500"/>
              <a:gd name="T8" fmla="*/ 28 w 1500"/>
              <a:gd name="T9" fmla="*/ 525 h 1500"/>
              <a:gd name="T10" fmla="*/ 0 w 1500"/>
              <a:gd name="T11" fmla="*/ 656 h 1500"/>
              <a:gd name="T12" fmla="*/ 141 w 1500"/>
              <a:gd name="T13" fmla="*/ 797 h 1500"/>
              <a:gd name="T14" fmla="*/ 234 w 1500"/>
              <a:gd name="T15" fmla="*/ 1500 h 1500"/>
              <a:gd name="T16" fmla="*/ 1359 w 1500"/>
              <a:gd name="T17" fmla="*/ 1406 h 1500"/>
              <a:gd name="T18" fmla="*/ 1359 w 1500"/>
              <a:gd name="T19" fmla="*/ 797 h 1500"/>
              <a:gd name="T20" fmla="*/ 1500 w 1500"/>
              <a:gd name="T21" fmla="*/ 609 h 1500"/>
              <a:gd name="T22" fmla="*/ 1219 w 1500"/>
              <a:gd name="T23" fmla="*/ 94 h 1500"/>
              <a:gd name="T24" fmla="*/ 281 w 1500"/>
              <a:gd name="T25" fmla="*/ 281 h 1500"/>
              <a:gd name="T26" fmla="*/ 281 w 1500"/>
              <a:gd name="T27" fmla="*/ 94 h 1500"/>
              <a:gd name="T28" fmla="*/ 478 w 1500"/>
              <a:gd name="T29" fmla="*/ 703 h 1500"/>
              <a:gd name="T30" fmla="*/ 469 w 1500"/>
              <a:gd name="T31" fmla="*/ 375 h 1500"/>
              <a:gd name="T32" fmla="*/ 478 w 1500"/>
              <a:gd name="T33" fmla="*/ 703 h 1500"/>
              <a:gd name="T34" fmla="*/ 727 w 1500"/>
              <a:gd name="T35" fmla="*/ 375 h 1500"/>
              <a:gd name="T36" fmla="*/ 527 w 1500"/>
              <a:gd name="T37" fmla="*/ 703 h 1500"/>
              <a:gd name="T38" fmla="*/ 773 w 1500"/>
              <a:gd name="T39" fmla="*/ 375 h 1500"/>
              <a:gd name="T40" fmla="*/ 973 w 1500"/>
              <a:gd name="T41" fmla="*/ 703 h 1500"/>
              <a:gd name="T42" fmla="*/ 773 w 1500"/>
              <a:gd name="T43" fmla="*/ 375 h 1500"/>
              <a:gd name="T44" fmla="*/ 1031 w 1500"/>
              <a:gd name="T45" fmla="*/ 375 h 1500"/>
              <a:gd name="T46" fmla="*/ 1022 w 1500"/>
              <a:gd name="T47" fmla="*/ 703 h 1500"/>
              <a:gd name="T48" fmla="*/ 94 w 1500"/>
              <a:gd name="T49" fmla="*/ 656 h 1500"/>
              <a:gd name="T50" fmla="*/ 103 w 1500"/>
              <a:gd name="T51" fmla="*/ 581 h 1500"/>
              <a:gd name="T52" fmla="*/ 281 w 1500"/>
              <a:gd name="T53" fmla="*/ 375 h 1500"/>
              <a:gd name="T54" fmla="*/ 227 w 1500"/>
              <a:gd name="T55" fmla="*/ 703 h 1500"/>
              <a:gd name="T56" fmla="*/ 94 w 1500"/>
              <a:gd name="T57" fmla="*/ 656 h 1500"/>
              <a:gd name="T58" fmla="*/ 586 w 1500"/>
              <a:gd name="T59" fmla="*/ 1406 h 1500"/>
              <a:gd name="T60" fmla="*/ 937 w 1500"/>
              <a:gd name="T61" fmla="*/ 938 h 1500"/>
              <a:gd name="T62" fmla="*/ 1266 w 1500"/>
              <a:gd name="T63" fmla="*/ 1406 h 1500"/>
              <a:gd name="T64" fmla="*/ 984 w 1500"/>
              <a:gd name="T65" fmla="*/ 938 h 1500"/>
              <a:gd name="T66" fmla="*/ 586 w 1500"/>
              <a:gd name="T67" fmla="*/ 891 h 1500"/>
              <a:gd name="T68" fmla="*/ 539 w 1500"/>
              <a:gd name="T69" fmla="*/ 1406 h 1500"/>
              <a:gd name="T70" fmla="*/ 234 w 1500"/>
              <a:gd name="T71" fmla="*/ 797 h 1500"/>
              <a:gd name="T72" fmla="*/ 1266 w 1500"/>
              <a:gd name="T73" fmla="*/ 1406 h 1500"/>
              <a:gd name="T74" fmla="*/ 1359 w 1500"/>
              <a:gd name="T75" fmla="*/ 703 h 1500"/>
              <a:gd name="T76" fmla="*/ 1085 w 1500"/>
              <a:gd name="T77" fmla="*/ 375 h 1500"/>
              <a:gd name="T78" fmla="*/ 1219 w 1500"/>
              <a:gd name="T79" fmla="*/ 375 h 1500"/>
              <a:gd name="T80" fmla="*/ 1397 w 1500"/>
              <a:gd name="T81" fmla="*/ 581 h 1500"/>
              <a:gd name="T82" fmla="*/ 1406 w 1500"/>
              <a:gd name="T83" fmla="*/ 656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0" h="1500">
                <a:moveTo>
                  <a:pt x="1472" y="525"/>
                </a:moveTo>
                <a:cubicBezTo>
                  <a:pt x="1331" y="338"/>
                  <a:pt x="1331" y="338"/>
                  <a:pt x="1331" y="338"/>
                </a:cubicBezTo>
                <a:cubicBezTo>
                  <a:pt x="1326" y="330"/>
                  <a:pt x="1319" y="324"/>
                  <a:pt x="1312" y="318"/>
                </a:cubicBezTo>
                <a:cubicBezTo>
                  <a:pt x="1312" y="94"/>
                  <a:pt x="1312" y="94"/>
                  <a:pt x="1312" y="94"/>
                </a:cubicBezTo>
                <a:cubicBezTo>
                  <a:pt x="1312" y="42"/>
                  <a:pt x="1271" y="0"/>
                  <a:pt x="1219" y="0"/>
                </a:cubicBezTo>
                <a:cubicBezTo>
                  <a:pt x="281" y="0"/>
                  <a:pt x="281" y="0"/>
                  <a:pt x="281" y="0"/>
                </a:cubicBezTo>
                <a:cubicBezTo>
                  <a:pt x="229" y="0"/>
                  <a:pt x="187" y="42"/>
                  <a:pt x="187" y="94"/>
                </a:cubicBezTo>
                <a:cubicBezTo>
                  <a:pt x="187" y="318"/>
                  <a:pt x="187" y="318"/>
                  <a:pt x="187" y="318"/>
                </a:cubicBezTo>
                <a:cubicBezTo>
                  <a:pt x="181" y="324"/>
                  <a:pt x="174" y="330"/>
                  <a:pt x="169" y="338"/>
                </a:cubicBezTo>
                <a:cubicBezTo>
                  <a:pt x="28" y="525"/>
                  <a:pt x="28" y="525"/>
                  <a:pt x="28" y="525"/>
                </a:cubicBezTo>
                <a:cubicBezTo>
                  <a:pt x="10" y="549"/>
                  <a:pt x="0" y="579"/>
                  <a:pt x="0" y="609"/>
                </a:cubicBezTo>
                <a:cubicBezTo>
                  <a:pt x="0" y="656"/>
                  <a:pt x="0" y="656"/>
                  <a:pt x="0" y="656"/>
                </a:cubicBezTo>
                <a:cubicBezTo>
                  <a:pt x="0" y="734"/>
                  <a:pt x="63" y="797"/>
                  <a:pt x="141" y="797"/>
                </a:cubicBezTo>
                <a:cubicBezTo>
                  <a:pt x="141" y="797"/>
                  <a:pt x="141" y="797"/>
                  <a:pt x="141" y="797"/>
                </a:cubicBezTo>
                <a:cubicBezTo>
                  <a:pt x="141" y="1406"/>
                  <a:pt x="141" y="1406"/>
                  <a:pt x="141" y="1406"/>
                </a:cubicBezTo>
                <a:cubicBezTo>
                  <a:pt x="141" y="1458"/>
                  <a:pt x="183" y="1500"/>
                  <a:pt x="234" y="1500"/>
                </a:cubicBezTo>
                <a:cubicBezTo>
                  <a:pt x="1266" y="1500"/>
                  <a:pt x="1266" y="1500"/>
                  <a:pt x="1266" y="1500"/>
                </a:cubicBezTo>
                <a:cubicBezTo>
                  <a:pt x="1317" y="1500"/>
                  <a:pt x="1359" y="1458"/>
                  <a:pt x="1359" y="1406"/>
                </a:cubicBezTo>
                <a:cubicBezTo>
                  <a:pt x="1359" y="797"/>
                  <a:pt x="1359" y="797"/>
                  <a:pt x="1359" y="797"/>
                </a:cubicBezTo>
                <a:cubicBezTo>
                  <a:pt x="1359" y="797"/>
                  <a:pt x="1359" y="797"/>
                  <a:pt x="1359" y="797"/>
                </a:cubicBezTo>
                <a:cubicBezTo>
                  <a:pt x="1437" y="797"/>
                  <a:pt x="1500" y="734"/>
                  <a:pt x="1500" y="656"/>
                </a:cubicBezTo>
                <a:cubicBezTo>
                  <a:pt x="1500" y="609"/>
                  <a:pt x="1500" y="609"/>
                  <a:pt x="1500" y="609"/>
                </a:cubicBezTo>
                <a:cubicBezTo>
                  <a:pt x="1500" y="579"/>
                  <a:pt x="1490" y="549"/>
                  <a:pt x="1472" y="525"/>
                </a:cubicBezTo>
                <a:close/>
                <a:moveTo>
                  <a:pt x="1219" y="94"/>
                </a:moveTo>
                <a:cubicBezTo>
                  <a:pt x="1219" y="281"/>
                  <a:pt x="1219" y="281"/>
                  <a:pt x="1219" y="281"/>
                </a:cubicBezTo>
                <a:cubicBezTo>
                  <a:pt x="281" y="281"/>
                  <a:pt x="281" y="281"/>
                  <a:pt x="281" y="281"/>
                </a:cubicBezTo>
                <a:cubicBezTo>
                  <a:pt x="281" y="281"/>
                  <a:pt x="281" y="281"/>
                  <a:pt x="281" y="281"/>
                </a:cubicBezTo>
                <a:cubicBezTo>
                  <a:pt x="281" y="94"/>
                  <a:pt x="281" y="94"/>
                  <a:pt x="281" y="94"/>
                </a:cubicBezTo>
                <a:lnTo>
                  <a:pt x="1219" y="94"/>
                </a:lnTo>
                <a:close/>
                <a:moveTo>
                  <a:pt x="478" y="703"/>
                </a:moveTo>
                <a:cubicBezTo>
                  <a:pt x="281" y="703"/>
                  <a:pt x="281" y="703"/>
                  <a:pt x="281" y="703"/>
                </a:cubicBezTo>
                <a:cubicBezTo>
                  <a:pt x="469" y="375"/>
                  <a:pt x="469" y="375"/>
                  <a:pt x="469" y="375"/>
                </a:cubicBezTo>
                <a:cubicBezTo>
                  <a:pt x="572" y="375"/>
                  <a:pt x="572" y="375"/>
                  <a:pt x="572" y="375"/>
                </a:cubicBezTo>
                <a:lnTo>
                  <a:pt x="478" y="703"/>
                </a:lnTo>
                <a:close/>
                <a:moveTo>
                  <a:pt x="620" y="375"/>
                </a:moveTo>
                <a:cubicBezTo>
                  <a:pt x="727" y="375"/>
                  <a:pt x="727" y="375"/>
                  <a:pt x="727" y="375"/>
                </a:cubicBezTo>
                <a:cubicBezTo>
                  <a:pt x="727" y="703"/>
                  <a:pt x="727" y="703"/>
                  <a:pt x="727" y="703"/>
                </a:cubicBezTo>
                <a:cubicBezTo>
                  <a:pt x="527" y="703"/>
                  <a:pt x="527" y="703"/>
                  <a:pt x="527" y="703"/>
                </a:cubicBezTo>
                <a:lnTo>
                  <a:pt x="620" y="375"/>
                </a:lnTo>
                <a:close/>
                <a:moveTo>
                  <a:pt x="773" y="375"/>
                </a:moveTo>
                <a:cubicBezTo>
                  <a:pt x="880" y="375"/>
                  <a:pt x="880" y="375"/>
                  <a:pt x="880" y="375"/>
                </a:cubicBezTo>
                <a:cubicBezTo>
                  <a:pt x="973" y="703"/>
                  <a:pt x="973" y="703"/>
                  <a:pt x="973" y="703"/>
                </a:cubicBezTo>
                <a:cubicBezTo>
                  <a:pt x="773" y="703"/>
                  <a:pt x="773" y="703"/>
                  <a:pt x="773" y="703"/>
                </a:cubicBezTo>
                <a:lnTo>
                  <a:pt x="773" y="375"/>
                </a:lnTo>
                <a:close/>
                <a:moveTo>
                  <a:pt x="928" y="375"/>
                </a:moveTo>
                <a:cubicBezTo>
                  <a:pt x="1031" y="375"/>
                  <a:pt x="1031" y="375"/>
                  <a:pt x="1031" y="375"/>
                </a:cubicBezTo>
                <a:cubicBezTo>
                  <a:pt x="1219" y="703"/>
                  <a:pt x="1219" y="703"/>
                  <a:pt x="1219" y="703"/>
                </a:cubicBezTo>
                <a:cubicBezTo>
                  <a:pt x="1022" y="703"/>
                  <a:pt x="1022" y="703"/>
                  <a:pt x="1022" y="703"/>
                </a:cubicBezTo>
                <a:lnTo>
                  <a:pt x="928" y="375"/>
                </a:lnTo>
                <a:close/>
                <a:moveTo>
                  <a:pt x="94" y="656"/>
                </a:moveTo>
                <a:cubicBezTo>
                  <a:pt x="94" y="609"/>
                  <a:pt x="94" y="609"/>
                  <a:pt x="94" y="609"/>
                </a:cubicBezTo>
                <a:cubicBezTo>
                  <a:pt x="94" y="599"/>
                  <a:pt x="97" y="589"/>
                  <a:pt x="103" y="581"/>
                </a:cubicBezTo>
                <a:cubicBezTo>
                  <a:pt x="244" y="394"/>
                  <a:pt x="244" y="394"/>
                  <a:pt x="244" y="394"/>
                </a:cubicBezTo>
                <a:cubicBezTo>
                  <a:pt x="253" y="382"/>
                  <a:pt x="266" y="375"/>
                  <a:pt x="281" y="375"/>
                </a:cubicBezTo>
                <a:cubicBezTo>
                  <a:pt x="415" y="375"/>
                  <a:pt x="415" y="375"/>
                  <a:pt x="415" y="375"/>
                </a:cubicBezTo>
                <a:cubicBezTo>
                  <a:pt x="227" y="703"/>
                  <a:pt x="227" y="703"/>
                  <a:pt x="227" y="703"/>
                </a:cubicBezTo>
                <a:cubicBezTo>
                  <a:pt x="141" y="703"/>
                  <a:pt x="141" y="703"/>
                  <a:pt x="141" y="703"/>
                </a:cubicBezTo>
                <a:cubicBezTo>
                  <a:pt x="115" y="703"/>
                  <a:pt x="94" y="682"/>
                  <a:pt x="94" y="656"/>
                </a:cubicBezTo>
                <a:close/>
                <a:moveTo>
                  <a:pt x="937" y="1406"/>
                </a:moveTo>
                <a:cubicBezTo>
                  <a:pt x="586" y="1406"/>
                  <a:pt x="586" y="1406"/>
                  <a:pt x="586" y="1406"/>
                </a:cubicBezTo>
                <a:cubicBezTo>
                  <a:pt x="586" y="938"/>
                  <a:pt x="586" y="938"/>
                  <a:pt x="586" y="938"/>
                </a:cubicBezTo>
                <a:cubicBezTo>
                  <a:pt x="937" y="938"/>
                  <a:pt x="937" y="938"/>
                  <a:pt x="937" y="938"/>
                </a:cubicBezTo>
                <a:lnTo>
                  <a:pt x="937" y="1406"/>
                </a:lnTo>
                <a:close/>
                <a:moveTo>
                  <a:pt x="1266" y="1406"/>
                </a:moveTo>
                <a:cubicBezTo>
                  <a:pt x="984" y="1406"/>
                  <a:pt x="984" y="1406"/>
                  <a:pt x="984" y="1406"/>
                </a:cubicBezTo>
                <a:cubicBezTo>
                  <a:pt x="984" y="938"/>
                  <a:pt x="984" y="938"/>
                  <a:pt x="984" y="938"/>
                </a:cubicBezTo>
                <a:cubicBezTo>
                  <a:pt x="984" y="912"/>
                  <a:pt x="963" y="891"/>
                  <a:pt x="937" y="891"/>
                </a:cubicBezTo>
                <a:cubicBezTo>
                  <a:pt x="586" y="891"/>
                  <a:pt x="586" y="891"/>
                  <a:pt x="586" y="891"/>
                </a:cubicBezTo>
                <a:cubicBezTo>
                  <a:pt x="560" y="891"/>
                  <a:pt x="539" y="912"/>
                  <a:pt x="539" y="938"/>
                </a:cubicBezTo>
                <a:cubicBezTo>
                  <a:pt x="539" y="1406"/>
                  <a:pt x="539" y="1406"/>
                  <a:pt x="539" y="1406"/>
                </a:cubicBezTo>
                <a:cubicBezTo>
                  <a:pt x="234" y="1406"/>
                  <a:pt x="234" y="1406"/>
                  <a:pt x="234" y="1406"/>
                </a:cubicBezTo>
                <a:cubicBezTo>
                  <a:pt x="234" y="797"/>
                  <a:pt x="234" y="797"/>
                  <a:pt x="234" y="797"/>
                </a:cubicBezTo>
                <a:cubicBezTo>
                  <a:pt x="1266" y="797"/>
                  <a:pt x="1266" y="797"/>
                  <a:pt x="1266" y="797"/>
                </a:cubicBezTo>
                <a:lnTo>
                  <a:pt x="1266" y="1406"/>
                </a:lnTo>
                <a:close/>
                <a:moveTo>
                  <a:pt x="1406" y="656"/>
                </a:moveTo>
                <a:cubicBezTo>
                  <a:pt x="1406" y="682"/>
                  <a:pt x="1385" y="703"/>
                  <a:pt x="1359" y="703"/>
                </a:cubicBezTo>
                <a:cubicBezTo>
                  <a:pt x="1273" y="703"/>
                  <a:pt x="1273" y="703"/>
                  <a:pt x="1273" y="703"/>
                </a:cubicBezTo>
                <a:cubicBezTo>
                  <a:pt x="1085" y="375"/>
                  <a:pt x="1085" y="375"/>
                  <a:pt x="1085" y="375"/>
                </a:cubicBezTo>
                <a:cubicBezTo>
                  <a:pt x="1219" y="375"/>
                  <a:pt x="1219" y="375"/>
                  <a:pt x="1219" y="375"/>
                </a:cubicBezTo>
                <a:cubicBezTo>
                  <a:pt x="1219" y="375"/>
                  <a:pt x="1219" y="375"/>
                  <a:pt x="1219" y="375"/>
                </a:cubicBezTo>
                <a:cubicBezTo>
                  <a:pt x="1234" y="375"/>
                  <a:pt x="1247" y="382"/>
                  <a:pt x="1256" y="394"/>
                </a:cubicBezTo>
                <a:cubicBezTo>
                  <a:pt x="1397" y="581"/>
                  <a:pt x="1397" y="581"/>
                  <a:pt x="1397" y="581"/>
                </a:cubicBezTo>
                <a:cubicBezTo>
                  <a:pt x="1403" y="589"/>
                  <a:pt x="1406" y="599"/>
                  <a:pt x="1406" y="609"/>
                </a:cubicBezTo>
                <a:lnTo>
                  <a:pt x="1406" y="656"/>
                </a:lnTo>
                <a:close/>
              </a:path>
            </a:pathLst>
          </a:custGeom>
          <a:solidFill>
            <a:schemeClr val="accent1"/>
          </a:solidFill>
          <a:ln>
            <a:noFill/>
          </a:ln>
        </p:spPr>
        <p:txBody>
          <a:bodyPr vert="horz" wrap="square" lIns="38405" tIns="19202" rIns="38405" bIns="19202" numCol="1" anchor="t" anchorCtr="0" compatLnSpc="1">
            <a:prstTxWarp prst="textNoShape">
              <a:avLst/>
            </a:prstTxWarp>
          </a:bodyPr>
          <a:lstStyle/>
          <a:p>
            <a:endParaRPr lang="en-GB">
              <a:latin typeface="Trebuchet MS" pitchFamily="34" charset="0"/>
            </a:endParaRPr>
          </a:p>
        </p:txBody>
      </p:sp>
      <p:sp>
        <p:nvSpPr>
          <p:cNvPr id="46" name="Freeform 76"/>
          <p:cNvSpPr>
            <a:spLocks noChangeArrowheads="1"/>
          </p:cNvSpPr>
          <p:nvPr/>
        </p:nvSpPr>
        <p:spPr bwMode="auto">
          <a:xfrm>
            <a:off x="1674819" y="3552117"/>
            <a:ext cx="151429" cy="266129"/>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accent1"/>
          </a:solidFill>
          <a:ln>
            <a:noFill/>
          </a:ln>
          <a:effectLst/>
          <a:extLst/>
        </p:spPr>
        <p:txBody>
          <a:bodyPr wrap="none" lIns="38405" tIns="19202" rIns="38405" bIns="19202" anchor="ctr"/>
          <a:lstStyle/>
          <a:p>
            <a:endParaRPr lang="en-GB">
              <a:latin typeface="Trebuchet MS" pitchFamily="34" charset="0"/>
            </a:endParaRPr>
          </a:p>
        </p:txBody>
      </p:sp>
      <p:sp>
        <p:nvSpPr>
          <p:cNvPr id="14" name="TextBox 16"/>
          <p:cNvSpPr txBox="1"/>
          <p:nvPr/>
        </p:nvSpPr>
        <p:spPr>
          <a:xfrm>
            <a:off x="2190722" y="4342894"/>
            <a:ext cx="5338283" cy="246221"/>
          </a:xfrm>
          <a:prstGeom prst="rect">
            <a:avLst/>
          </a:prstGeom>
          <a:noFill/>
        </p:spPr>
        <p:txBody>
          <a:bodyPr wrap="square" lIns="0" tIns="0" rIns="0" bIns="0" rtlCol="0">
            <a:spAutoFit/>
          </a:bodyPr>
          <a:lstStyle/>
          <a:p>
            <a:pPr>
              <a:defRPr/>
            </a:pPr>
            <a:r>
              <a:rPr lang="en-GB" sz="1600" dirty="0" smtClean="0">
                <a:latin typeface="Trebuchet MS" pitchFamily="34" charset="0"/>
                <a:cs typeface="Raleway"/>
              </a:rPr>
              <a:t>facebook.com/</a:t>
            </a:r>
            <a:r>
              <a:rPr lang="cs-CZ" sz="1600" dirty="0" err="1" smtClean="0">
                <a:latin typeface="Trebuchet MS" pitchFamily="34" charset="0"/>
                <a:cs typeface="Raleway"/>
              </a:rPr>
              <a:t>enviros</a:t>
            </a:r>
            <a:endParaRPr lang="en-GB" sz="1600" dirty="0">
              <a:latin typeface="Trebuchet MS" pitchFamily="34" charset="0"/>
              <a:cs typeface="Raleway"/>
            </a:endParaRPr>
          </a:p>
        </p:txBody>
      </p:sp>
      <p:sp>
        <p:nvSpPr>
          <p:cNvPr id="23" name="TextBox 16"/>
          <p:cNvSpPr txBox="1"/>
          <p:nvPr/>
        </p:nvSpPr>
        <p:spPr>
          <a:xfrm>
            <a:off x="2190722" y="5099070"/>
            <a:ext cx="5338283" cy="246221"/>
          </a:xfrm>
          <a:prstGeom prst="rect">
            <a:avLst/>
          </a:prstGeom>
          <a:noFill/>
        </p:spPr>
        <p:txBody>
          <a:bodyPr wrap="square" lIns="0" tIns="0" rIns="0" bIns="0" rtlCol="0">
            <a:spAutoFit/>
          </a:bodyPr>
          <a:lstStyle/>
          <a:p>
            <a:pPr>
              <a:defRPr/>
            </a:pPr>
            <a:r>
              <a:rPr lang="en-GB" sz="1600" dirty="0">
                <a:latin typeface="Trebuchet MS" pitchFamily="34" charset="0"/>
                <a:cs typeface="Raleway"/>
              </a:rPr>
              <a:t>www.linkedin.com/company/enviros-s.r.o./</a:t>
            </a:r>
          </a:p>
        </p:txBody>
      </p:sp>
      <p:pic>
        <p:nvPicPr>
          <p:cNvPr id="1036" name="Picture 12" descr="\\ISTORAGE\-Print\MA27\Powerpoint\rep\linkedin.e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6677" y="5113182"/>
            <a:ext cx="258763" cy="236537"/>
          </a:xfrm>
          <a:prstGeom prst="rect">
            <a:avLst/>
          </a:prstGeom>
          <a:noFill/>
          <a:ln>
            <a:noFill/>
          </a:ln>
        </p:spPr>
      </p:pic>
      <p:pic>
        <p:nvPicPr>
          <p:cNvPr id="1037" name="Picture 13" descr="\\ISTORAGE\-Print\MA27\Powerpoint\rep\twitter.e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6044" y="4760274"/>
            <a:ext cx="258763" cy="201613"/>
          </a:xfrm>
          <a:prstGeom prst="rect">
            <a:avLst/>
          </a:prstGeom>
          <a:noFill/>
          <a:ln>
            <a:noFill/>
          </a:ln>
        </p:spPr>
      </p:pic>
      <p:pic>
        <p:nvPicPr>
          <p:cNvPr id="1038" name="Picture 14" descr="\\ISTORAGE\-Print\MA27\Powerpoint\rep\facebook.e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88620" y="4342111"/>
            <a:ext cx="123825" cy="258763"/>
          </a:xfrm>
          <a:prstGeom prst="rect">
            <a:avLst/>
          </a:prstGeom>
          <a:noFill/>
          <a:ln>
            <a:noFill/>
          </a:ln>
        </p:spPr>
      </p:pic>
      <p:pic>
        <p:nvPicPr>
          <p:cNvPr id="24" name="Obrázek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94689" y="1667562"/>
            <a:ext cx="1944587" cy="729941"/>
          </a:xfrm>
          <a:prstGeom prst="rect">
            <a:avLst/>
          </a:prstGeom>
        </p:spPr>
      </p:pic>
    </p:spTree>
    <p:extLst>
      <p:ext uri="{BB962C8B-B14F-4D97-AF65-F5344CB8AC3E}">
        <p14:creationId xmlns:p14="http://schemas.microsoft.com/office/powerpoint/2010/main" val="81272028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platzhalter 28"/>
          <p:cNvSpPr>
            <a:spLocks noGrp="1" noChangeAspect="1"/>
          </p:cNvSpPr>
          <p:nvPr>
            <p:ph type="body" sz="quarter" idx="12"/>
          </p:nvPr>
        </p:nvSpPr>
        <p:spPr>
          <a:xfrm>
            <a:off x="477672" y="3622142"/>
            <a:ext cx="1621517" cy="1620000"/>
          </a:xfrm>
        </p:spPr>
        <p:txBody>
          <a:bodyPr>
            <a:normAutofit/>
          </a:bodyPr>
          <a:lstStyle/>
          <a:p>
            <a:r>
              <a:rPr lang="en-GB" sz="1600" dirty="0" smtClean="0"/>
              <a:t>2.</a:t>
            </a:r>
            <a:r>
              <a:rPr lang="cs-CZ" sz="1600" dirty="0" smtClean="0"/>
              <a:t>4</a:t>
            </a:r>
            <a:r>
              <a:rPr lang="en-GB" sz="1600" dirty="0" smtClean="0"/>
              <a:t>.1</a:t>
            </a:r>
            <a:endParaRPr lang="en-GB" sz="1600" dirty="0"/>
          </a:p>
          <a:p>
            <a:r>
              <a:rPr lang="en-GB" sz="1600" dirty="0" smtClean="0"/>
              <a:t>Background</a:t>
            </a:r>
            <a:r>
              <a:rPr lang="cs-CZ" sz="1600" dirty="0" smtClean="0"/>
              <a:t>, </a:t>
            </a:r>
            <a:r>
              <a:rPr lang="cs-CZ" sz="1600" dirty="0" err="1" smtClean="0"/>
              <a:t>benefits</a:t>
            </a:r>
            <a:r>
              <a:rPr lang="en-GB" sz="1600" dirty="0" smtClean="0"/>
              <a:t> </a:t>
            </a:r>
            <a:r>
              <a:rPr lang="en-GB" sz="1600" dirty="0"/>
              <a:t>and </a:t>
            </a:r>
            <a:r>
              <a:rPr lang="cs-CZ" sz="1600" dirty="0" err="1" smtClean="0"/>
              <a:t>barriers</a:t>
            </a:r>
            <a:endParaRPr lang="en-GB" sz="1600" dirty="0"/>
          </a:p>
        </p:txBody>
      </p:sp>
      <p:sp>
        <p:nvSpPr>
          <p:cNvPr id="30" name="Textplatzhalter 29"/>
          <p:cNvSpPr>
            <a:spLocks noGrp="1" noChangeAspect="1"/>
          </p:cNvSpPr>
          <p:nvPr>
            <p:ph type="body" sz="quarter" idx="13"/>
          </p:nvPr>
        </p:nvSpPr>
        <p:spPr>
          <a:xfrm>
            <a:off x="2612106" y="3622142"/>
            <a:ext cx="1621517" cy="1620000"/>
          </a:xfrm>
        </p:spPr>
        <p:txBody>
          <a:bodyPr bIns="216000">
            <a:normAutofit/>
          </a:bodyPr>
          <a:lstStyle/>
          <a:p>
            <a:r>
              <a:rPr lang="en-GB" sz="1600" dirty="0" smtClean="0"/>
              <a:t>2.</a:t>
            </a:r>
            <a:r>
              <a:rPr lang="cs-CZ" sz="1600" dirty="0" smtClean="0"/>
              <a:t>4</a:t>
            </a:r>
            <a:r>
              <a:rPr lang="en-GB" sz="1600" dirty="0" smtClean="0"/>
              <a:t>.2</a:t>
            </a:r>
            <a:endParaRPr lang="en-GB" sz="1600" dirty="0"/>
          </a:p>
          <a:p>
            <a:r>
              <a:rPr lang="cs-CZ" sz="1600" dirty="0" err="1" smtClean="0"/>
              <a:t>Energy</a:t>
            </a:r>
            <a:r>
              <a:rPr lang="cs-CZ" sz="1600" dirty="0" smtClean="0"/>
              <a:t> management </a:t>
            </a:r>
            <a:r>
              <a:rPr lang="cs-CZ" sz="1600" dirty="0" err="1" smtClean="0"/>
              <a:t>implementation</a:t>
            </a:r>
            <a:endParaRPr lang="en-GB" sz="1600" dirty="0"/>
          </a:p>
          <a:p>
            <a:endParaRPr lang="en-GB" sz="1600" dirty="0"/>
          </a:p>
        </p:txBody>
      </p:sp>
      <p:sp>
        <p:nvSpPr>
          <p:cNvPr id="4" name="CasellaDiTesto 3"/>
          <p:cNvSpPr txBox="1"/>
          <p:nvPr/>
        </p:nvSpPr>
        <p:spPr>
          <a:xfrm>
            <a:off x="477672" y="1187349"/>
            <a:ext cx="8366208" cy="2031925"/>
          </a:xfrm>
          <a:prstGeom prst="rect">
            <a:avLst/>
          </a:prstGeom>
          <a:noFill/>
        </p:spPr>
        <p:txBody>
          <a:bodyPr wrap="square" lIns="76794" tIns="38397" rIns="76794" bIns="38397" rtlCol="0">
            <a:spAutoFit/>
          </a:bodyPr>
          <a:lstStyle/>
          <a:p>
            <a:r>
              <a:rPr lang="en-GB" sz="2200" b="1" dirty="0">
                <a:solidFill>
                  <a:schemeClr val="accent1"/>
                </a:solidFill>
                <a:latin typeface="Trebuchet MS" pitchFamily="34" charset="0"/>
                <a:cs typeface="Raleway"/>
              </a:rPr>
              <a:t>Learning Objective</a:t>
            </a:r>
            <a:r>
              <a:rPr lang="en-GB" sz="1800" b="1" dirty="0">
                <a:solidFill>
                  <a:schemeClr val="accent1"/>
                </a:solidFill>
                <a:latin typeface="Trebuchet MS" pitchFamily="34" charset="0"/>
                <a:cs typeface="Raleway"/>
              </a:rPr>
              <a:t>: </a:t>
            </a:r>
          </a:p>
          <a:p>
            <a:endParaRPr lang="en-GB" sz="1800" b="1" dirty="0">
              <a:solidFill>
                <a:schemeClr val="accent1"/>
              </a:solidFill>
              <a:latin typeface="Trebuchet MS" pitchFamily="34" charset="0"/>
              <a:cs typeface="Raleway"/>
            </a:endParaRPr>
          </a:p>
          <a:p>
            <a:r>
              <a:rPr lang="en-GB" sz="1800" b="1" dirty="0">
                <a:solidFill>
                  <a:schemeClr val="accent1"/>
                </a:solidFill>
                <a:latin typeface="Trebuchet MS" pitchFamily="34" charset="0"/>
              </a:rPr>
              <a:t>At the end of this </a:t>
            </a:r>
            <a:r>
              <a:rPr lang="en-GB" sz="1800" b="1" dirty="0" smtClean="0">
                <a:solidFill>
                  <a:schemeClr val="accent1"/>
                </a:solidFill>
                <a:latin typeface="Trebuchet MS" pitchFamily="34" charset="0"/>
              </a:rPr>
              <a:t>module </a:t>
            </a:r>
            <a:r>
              <a:rPr lang="en-GB" sz="1800" b="1" dirty="0">
                <a:solidFill>
                  <a:schemeClr val="accent1"/>
                </a:solidFill>
                <a:latin typeface="Trebuchet MS" pitchFamily="34" charset="0"/>
              </a:rPr>
              <a:t>attendees will be provided with basic concepts to </a:t>
            </a:r>
            <a:r>
              <a:rPr lang="en-US" sz="1800" b="1" dirty="0" smtClean="0">
                <a:solidFill>
                  <a:schemeClr val="accent1"/>
                </a:solidFill>
                <a:latin typeface="Trebuchet MS" pitchFamily="34" charset="0"/>
              </a:rPr>
              <a:t>understand</a:t>
            </a:r>
            <a:r>
              <a:rPr lang="en-GB" sz="1800" b="1" dirty="0" smtClean="0">
                <a:solidFill>
                  <a:schemeClr val="accent1"/>
                </a:solidFill>
                <a:latin typeface="Trebuchet MS" pitchFamily="34" charset="0"/>
              </a:rPr>
              <a:t> </a:t>
            </a:r>
            <a:r>
              <a:rPr lang="en-GB" sz="1800" b="1" dirty="0">
                <a:solidFill>
                  <a:schemeClr val="accent1"/>
                </a:solidFill>
                <a:latin typeface="Trebuchet MS" pitchFamily="34" charset="0"/>
              </a:rPr>
              <a:t>the issue of the building sector greenhouse gas emissions within the </a:t>
            </a:r>
            <a:r>
              <a:rPr lang="en-GB" sz="1800" b="1" dirty="0" smtClean="0">
                <a:solidFill>
                  <a:schemeClr val="accent1"/>
                </a:solidFill>
                <a:latin typeface="Trebuchet MS" pitchFamily="34" charset="0"/>
              </a:rPr>
              <a:t>European</a:t>
            </a:r>
            <a:r>
              <a:rPr lang="cs-CZ" sz="1800" b="1" dirty="0" smtClean="0">
                <a:solidFill>
                  <a:schemeClr val="accent1"/>
                </a:solidFill>
                <a:latin typeface="Trebuchet MS" pitchFamily="34" charset="0"/>
              </a:rPr>
              <a:t> Union</a:t>
            </a:r>
            <a:r>
              <a:rPr lang="en-GB" sz="1800" b="1" dirty="0" smtClean="0">
                <a:solidFill>
                  <a:schemeClr val="accent1"/>
                </a:solidFill>
                <a:latin typeface="Trebuchet MS" pitchFamily="34" charset="0"/>
              </a:rPr>
              <a:t>, </a:t>
            </a:r>
            <a:r>
              <a:rPr lang="en-GB" sz="1800" b="1" dirty="0">
                <a:solidFill>
                  <a:schemeClr val="accent1"/>
                </a:solidFill>
                <a:latin typeface="Trebuchet MS" pitchFamily="34" charset="0"/>
              </a:rPr>
              <a:t>the Life Cycle Assessment methodology and the Carbon Footprint indicator.</a:t>
            </a:r>
          </a:p>
          <a:p>
            <a:endParaRPr lang="en-GB" dirty="0"/>
          </a:p>
        </p:txBody>
      </p:sp>
    </p:spTree>
    <p:extLst>
      <p:ext uri="{BB962C8B-B14F-4D97-AF65-F5344CB8AC3E}">
        <p14:creationId xmlns:p14="http://schemas.microsoft.com/office/powerpoint/2010/main" val="214284408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GB" dirty="0"/>
              <a:t>Self assessment test </a:t>
            </a:r>
          </a:p>
        </p:txBody>
      </p:sp>
      <p:sp>
        <p:nvSpPr>
          <p:cNvPr id="3" name="Symbol zastępczy tekstu 2"/>
          <p:cNvSpPr>
            <a:spLocks noGrp="1"/>
          </p:cNvSpPr>
          <p:nvPr>
            <p:ph type="body" sz="quarter" idx="10"/>
          </p:nvPr>
        </p:nvSpPr>
        <p:spPr>
          <a:xfrm>
            <a:off x="296864" y="1159328"/>
            <a:ext cx="8562974" cy="5421085"/>
          </a:xfrm>
        </p:spPr>
        <p:txBody>
          <a:bodyPr>
            <a:normAutofit fontScale="70000" lnSpcReduction="20000"/>
          </a:bodyPr>
          <a:lstStyle/>
          <a:p>
            <a:pPr lvl="0"/>
            <a:r>
              <a:rPr lang="en-US" sz="2400" dirty="0" smtClean="0"/>
              <a:t>Energy management means:</a:t>
            </a:r>
            <a:endParaRPr lang="en-US" sz="2000" dirty="0" smtClean="0"/>
          </a:p>
          <a:p>
            <a:pPr lvl="1"/>
            <a:r>
              <a:rPr lang="en-US" u="sng" dirty="0" smtClean="0"/>
              <a:t>Energy management is the system of rules, activities, technologies and measures working in synergy and resulting to more efficient use of energy and thus reduction of operation cost of a building.</a:t>
            </a:r>
          </a:p>
          <a:p>
            <a:pPr lvl="1"/>
            <a:r>
              <a:rPr lang="en-US" dirty="0" smtClean="0"/>
              <a:t>Specific software focused on energy consumption planning, monitoring and other energy management processes</a:t>
            </a:r>
            <a:endParaRPr lang="en-US" sz="1800" dirty="0" smtClean="0"/>
          </a:p>
          <a:p>
            <a:pPr lvl="1"/>
            <a:r>
              <a:rPr lang="en-US" dirty="0" smtClean="0"/>
              <a:t>Implementation of energy efficiency measures to reduce energy consumption of an organization.</a:t>
            </a:r>
            <a:endParaRPr lang="en-US" sz="2000" dirty="0" smtClean="0"/>
          </a:p>
          <a:p>
            <a:pPr lvl="0"/>
            <a:r>
              <a:rPr lang="en-US" sz="2400" dirty="0" smtClean="0"/>
              <a:t>The most often basic principle of well-working energy management is called:</a:t>
            </a:r>
            <a:endParaRPr lang="en-US" sz="2000" dirty="0" smtClean="0"/>
          </a:p>
          <a:p>
            <a:pPr lvl="1"/>
            <a:r>
              <a:rPr lang="en-US" u="sng" dirty="0" smtClean="0"/>
              <a:t>P-D-C-A (plan-act-do-check)</a:t>
            </a:r>
            <a:endParaRPr lang="en-US" sz="1800" u="sng" dirty="0" smtClean="0"/>
          </a:p>
          <a:p>
            <a:pPr lvl="1"/>
            <a:r>
              <a:rPr lang="en-US" dirty="0" smtClean="0"/>
              <a:t>Linear improvement of energy consumption</a:t>
            </a:r>
            <a:endParaRPr lang="en-US" sz="1800" dirty="0" smtClean="0"/>
          </a:p>
          <a:p>
            <a:pPr lvl="1"/>
            <a:r>
              <a:rPr lang="en-US" dirty="0" smtClean="0"/>
              <a:t>Monitoring and targeting</a:t>
            </a:r>
          </a:p>
          <a:p>
            <a:pPr lvl="0"/>
            <a:r>
              <a:rPr lang="en-US" sz="2400" dirty="0" smtClean="0"/>
              <a:t>Energy targets are:</a:t>
            </a:r>
            <a:endParaRPr lang="en-US" sz="2000" dirty="0" smtClean="0"/>
          </a:p>
          <a:p>
            <a:pPr lvl="1"/>
            <a:r>
              <a:rPr lang="en-US" dirty="0" smtClean="0"/>
              <a:t>Activities which have to be done to achieve the planned reduction of energy consumption</a:t>
            </a:r>
            <a:endParaRPr lang="en-US" sz="1800" dirty="0" smtClean="0"/>
          </a:p>
          <a:p>
            <a:pPr lvl="1"/>
            <a:r>
              <a:rPr lang="en-US" u="sng" dirty="0" smtClean="0"/>
              <a:t>Planned values (or planned reduction) of energy consumption to achieve in the next planning period</a:t>
            </a:r>
            <a:endParaRPr lang="en-US" sz="1800" u="sng" dirty="0" smtClean="0"/>
          </a:p>
          <a:p>
            <a:pPr lvl="1"/>
            <a:r>
              <a:rPr lang="en-US" dirty="0" smtClean="0"/>
              <a:t>Energy labels located at the electric appliances</a:t>
            </a:r>
            <a:endParaRPr lang="en-US" sz="2000" dirty="0" smtClean="0"/>
          </a:p>
          <a:p>
            <a:pPr lvl="0"/>
            <a:r>
              <a:rPr lang="en-US" sz="2400" dirty="0" smtClean="0"/>
              <a:t>The energy review which is a part of energy management means:</a:t>
            </a:r>
            <a:endParaRPr lang="en-US" sz="2000" dirty="0" smtClean="0"/>
          </a:p>
          <a:p>
            <a:pPr lvl="1"/>
            <a:r>
              <a:rPr lang="en-US" dirty="0" smtClean="0"/>
              <a:t>Setting the targets for energy consumption reduction</a:t>
            </a:r>
            <a:endParaRPr lang="en-US" sz="1800" dirty="0" smtClean="0"/>
          </a:p>
          <a:p>
            <a:pPr lvl="1"/>
            <a:r>
              <a:rPr lang="en-US" u="sng" dirty="0" smtClean="0"/>
              <a:t>Finding out the initial state of energy efficiency (current types of energy, significant usage of energy, specify factors influencing energy performance, energy consumption….) </a:t>
            </a:r>
            <a:endParaRPr lang="en-US" sz="1800" u="sng" dirty="0" smtClean="0"/>
          </a:p>
          <a:p>
            <a:pPr lvl="1"/>
            <a:r>
              <a:rPr lang="en-US" dirty="0" smtClean="0"/>
              <a:t>Finding out the competencies of energy management implementation team</a:t>
            </a:r>
            <a:endParaRPr lang="en-US" sz="1800" dirty="0" smtClean="0"/>
          </a:p>
          <a:p>
            <a:pPr marL="342900" indent="-342900" defTabSz="703692">
              <a:spcBef>
                <a:spcPts val="100"/>
              </a:spcBef>
              <a:buFont typeface="Wingdings" panose="05000000000000000000" pitchFamily="2" charset="2"/>
              <a:buChar char="§"/>
              <a:defRPr sz="2184"/>
            </a:pPr>
            <a:endParaRPr lang="en-US" sz="2000" dirty="0"/>
          </a:p>
        </p:txBody>
      </p:sp>
    </p:spTree>
    <p:extLst>
      <p:ext uri="{BB962C8B-B14F-4D97-AF65-F5344CB8AC3E}">
        <p14:creationId xmlns:p14="http://schemas.microsoft.com/office/powerpoint/2010/main" val="267252176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platzhalter 27"/>
          <p:cNvSpPr>
            <a:spLocks noGrp="1"/>
          </p:cNvSpPr>
          <p:nvPr>
            <p:ph type="body" sz="quarter" idx="11"/>
          </p:nvPr>
        </p:nvSpPr>
        <p:spPr>
          <a:xfrm>
            <a:off x="544913" y="1943438"/>
            <a:ext cx="1976216" cy="1974365"/>
          </a:xfrm>
        </p:spPr>
        <p:txBody>
          <a:bodyPr/>
          <a:lstStyle/>
          <a:p>
            <a:r>
              <a:rPr lang="en-GB" sz="1600" dirty="0" smtClean="0"/>
              <a:t>2.</a:t>
            </a:r>
            <a:r>
              <a:rPr lang="cs-CZ" sz="1600" dirty="0" smtClean="0"/>
              <a:t>4.1 </a:t>
            </a:r>
            <a:r>
              <a:rPr lang="en-GB" sz="1600" dirty="0" smtClean="0"/>
              <a:t> </a:t>
            </a:r>
            <a:r>
              <a:rPr lang="cs-CZ" sz="1600" dirty="0" smtClean="0"/>
              <a:t>Background, </a:t>
            </a:r>
            <a:r>
              <a:rPr lang="cs-CZ" sz="1600" dirty="0" err="1" smtClean="0"/>
              <a:t>benefits</a:t>
            </a:r>
            <a:r>
              <a:rPr lang="cs-CZ" sz="1600" dirty="0" smtClean="0"/>
              <a:t> and </a:t>
            </a:r>
            <a:r>
              <a:rPr lang="cs-CZ" sz="1600" dirty="0" err="1" smtClean="0"/>
              <a:t>barriers</a:t>
            </a:r>
            <a:endParaRPr lang="en-GB" sz="1600" dirty="0"/>
          </a:p>
        </p:txBody>
      </p:sp>
      <p:sp>
        <p:nvSpPr>
          <p:cNvPr id="11" name="Textplatzhalter 27"/>
          <p:cNvSpPr>
            <a:spLocks noGrp="1"/>
          </p:cNvSpPr>
          <p:nvPr>
            <p:ph type="body" sz="quarter" idx="11"/>
          </p:nvPr>
        </p:nvSpPr>
        <p:spPr>
          <a:xfrm>
            <a:off x="2825087" y="1943438"/>
            <a:ext cx="5595582" cy="1974365"/>
          </a:xfrm>
          <a:ln/>
        </p:spPr>
        <p:style>
          <a:lnRef idx="2">
            <a:schemeClr val="accent1"/>
          </a:lnRef>
          <a:fillRef idx="1">
            <a:schemeClr val="lt1"/>
          </a:fillRef>
          <a:effectRef idx="0">
            <a:schemeClr val="accent1"/>
          </a:effectRef>
          <a:fontRef idx="minor">
            <a:schemeClr val="dk1"/>
          </a:fontRef>
        </p:style>
        <p:txBody>
          <a:bodyPr/>
          <a:lstStyle/>
          <a:p>
            <a:r>
              <a:rPr lang="cs-CZ" sz="1600" dirty="0" smtClean="0">
                <a:solidFill>
                  <a:schemeClr val="accent4">
                    <a:lumMod val="75000"/>
                  </a:schemeClr>
                </a:solidFill>
              </a:rPr>
              <a:t>2.4.1 </a:t>
            </a:r>
            <a:r>
              <a:rPr lang="en-GB" sz="1600" dirty="0" smtClean="0">
                <a:solidFill>
                  <a:schemeClr val="accent4">
                    <a:lumMod val="75000"/>
                  </a:schemeClr>
                </a:solidFill>
              </a:rPr>
              <a:t>objective </a:t>
            </a:r>
            <a:endParaRPr lang="en-GB" sz="1600" dirty="0">
              <a:solidFill>
                <a:schemeClr val="accent4">
                  <a:lumMod val="75000"/>
                </a:schemeClr>
              </a:solidFill>
            </a:endParaRPr>
          </a:p>
          <a:p>
            <a:r>
              <a:rPr lang="en-US" sz="1600" b="1" dirty="0" smtClean="0">
                <a:solidFill>
                  <a:schemeClr val="accent1"/>
                </a:solidFill>
                <a:latin typeface="Trebuchet MS" pitchFamily="34" charset="0"/>
              </a:rPr>
              <a:t>The objective of this part is to explain to all interested groups (local authorities, school managers, teachers and students) what  is energy management, why it is important and how can school benefit from the implementation of energy management.</a:t>
            </a:r>
            <a:endParaRPr lang="en-US" sz="1600" dirty="0" smtClean="0"/>
          </a:p>
          <a:p>
            <a:endParaRPr lang="en-US" sz="1600" dirty="0"/>
          </a:p>
        </p:txBody>
      </p:sp>
    </p:spTree>
    <p:extLst>
      <p:ext uri="{BB962C8B-B14F-4D97-AF65-F5344CB8AC3E}">
        <p14:creationId xmlns:p14="http://schemas.microsoft.com/office/powerpoint/2010/main" val="369935742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0"/>
          </p:nvPr>
        </p:nvSpPr>
        <p:spPr/>
        <p:txBody>
          <a:bodyPr/>
          <a:lstStyle/>
          <a:p>
            <a:pPr fontAlgn="base"/>
            <a:r>
              <a:rPr lang="en-US" b="1" dirty="0" smtClean="0"/>
              <a:t>Energy management is the system of rules, activities, technologies and measures working in synergy and resulting </a:t>
            </a:r>
            <a:r>
              <a:rPr lang="cs-CZ" b="1" dirty="0" smtClean="0"/>
              <a:t>in </a:t>
            </a:r>
            <a:r>
              <a:rPr lang="en-US" b="1" dirty="0" smtClean="0"/>
              <a:t>more efficient use of energy and thus reduction of operating cost of a building.</a:t>
            </a:r>
          </a:p>
          <a:p>
            <a:pPr fontAlgn="base"/>
            <a:r>
              <a:rPr lang="en-US" dirty="0" smtClean="0"/>
              <a:t>Energy management is an investment-friendly process that helps the buildings‘ owners conceptually and systematically reduce their expenses on energy. It means systematic use of management and technology to improve an organization's energy performance. </a:t>
            </a:r>
          </a:p>
          <a:p>
            <a:pPr fontAlgn="base"/>
            <a:r>
              <a:rPr lang="en-US" dirty="0" smtClean="0"/>
              <a:t>Successful energy management must combine an effective strategy with the right practical interventions. Many organizations (also schools) would like to save energy, but they need to make energy management an integral part of running the organization to ensure success. </a:t>
            </a:r>
            <a:endParaRPr lang="en-US" dirty="0"/>
          </a:p>
        </p:txBody>
      </p:sp>
      <p:sp>
        <p:nvSpPr>
          <p:cNvPr id="9" name="Rettangolo 8">
            <a:extLst>
              <a:ext uri="{FF2B5EF4-FFF2-40B4-BE49-F238E27FC236}">
                <a16:creationId xmlns:a16="http://schemas.microsoft.com/office/drawing/2014/main" id="{5BEA83DE-7385-3249-B49E-613BAE172AEF}"/>
              </a:ext>
            </a:extLst>
          </p:cNvPr>
          <p:cNvSpPr/>
          <p:nvPr/>
        </p:nvSpPr>
        <p:spPr>
          <a:xfrm>
            <a:off x="447040" y="5794454"/>
            <a:ext cx="7242048" cy="307777"/>
          </a:xfrm>
          <a:prstGeom prst="rect">
            <a:avLst/>
          </a:prstGeom>
        </p:spPr>
        <p:txBody>
          <a:bodyPr wrap="square">
            <a:spAutoFit/>
          </a:bodyPr>
          <a:lstStyle/>
          <a:p>
            <a:r>
              <a:rPr lang="en-GB" sz="1400" noProof="1"/>
              <a:t>https://ec.europa.eu/energy/en/topics/energy-efficiency/buildings</a:t>
            </a:r>
            <a:endParaRPr lang="it-IT" sz="1400" dirty="0"/>
          </a:p>
        </p:txBody>
      </p:sp>
    </p:spTree>
    <p:extLst>
      <p:ext uri="{BB962C8B-B14F-4D97-AF65-F5344CB8AC3E}">
        <p14:creationId xmlns:p14="http://schemas.microsoft.com/office/powerpoint/2010/main" val="65704238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a:xfrm>
            <a:off x="296864" y="1307806"/>
            <a:ext cx="8562974" cy="4940594"/>
          </a:xfrm>
        </p:spPr>
        <p:txBody>
          <a:bodyPr/>
          <a:lstStyle/>
          <a:p>
            <a:r>
              <a:rPr lang="en-US" dirty="0" smtClean="0"/>
              <a:t>There are different ways to implement energy management in an organization. An industrial facility will have different requirements and resources for energy management implementation than a school with limited operating budget and limited staff. </a:t>
            </a:r>
            <a:endParaRPr lang="cs-CZ" dirty="0" smtClean="0"/>
          </a:p>
          <a:p>
            <a:r>
              <a:rPr lang="en-US" dirty="0" smtClean="0"/>
              <a:t>A school is a difficult environment for the implementation of energy management, despite the fact that implementation of simple energy management in schools that</a:t>
            </a:r>
            <a:r>
              <a:rPr lang="cs-CZ" dirty="0" smtClean="0"/>
              <a:t> </a:t>
            </a:r>
            <a:r>
              <a:rPr lang="cs-CZ" dirty="0" err="1" smtClean="0"/>
              <a:t>have</a:t>
            </a:r>
            <a:r>
              <a:rPr lang="en-US" dirty="0" smtClean="0"/>
              <a:t> never looked at the energy management can bring significant savings (5-10% ) and benefits for users of the building. </a:t>
            </a:r>
          </a:p>
          <a:p>
            <a:r>
              <a:rPr lang="en-US" dirty="0" smtClean="0"/>
              <a:t>This is mainly because school managers manage</a:t>
            </a:r>
            <a:r>
              <a:rPr lang="cs-CZ" dirty="0" smtClean="0"/>
              <a:t> a</a:t>
            </a:r>
            <a:r>
              <a:rPr lang="en-US" dirty="0" smtClean="0"/>
              <a:t> limited budget, the amount of which is not directly impacted by the amount of achieved energy savings. School users are therefore not interested in reducing energy costs and usually are not involved in energy saving actions. </a:t>
            </a:r>
          </a:p>
          <a:p>
            <a:endParaRPr lang="en-US" sz="2000" dirty="0" smtClean="0"/>
          </a:p>
          <a:p>
            <a:endParaRPr lang="en-GB" dirty="0"/>
          </a:p>
        </p:txBody>
      </p:sp>
    </p:spTree>
    <p:extLst>
      <p:ext uri="{BB962C8B-B14F-4D97-AF65-F5344CB8AC3E}">
        <p14:creationId xmlns:p14="http://schemas.microsoft.com/office/powerpoint/2010/main" val="58934866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a:xfrm>
            <a:off x="296864" y="1307806"/>
            <a:ext cx="4600256" cy="4574834"/>
          </a:xfrm>
        </p:spPr>
        <p:txBody>
          <a:bodyPr/>
          <a:lstStyle/>
          <a:p>
            <a:r>
              <a:rPr lang="en-US" dirty="0" smtClean="0"/>
              <a:t>At the same time, schools are struggling with a lack of the necessary technical knowledge and staff to systematically address energy saving issues. The demand for schools to reduce energy consumption comes mainly from local authorities (cities, municipalities and territorial units), however, the motivation of schools to manage energy efficiency remains low and energy management thus becomes an unpleasant „obligation".</a:t>
            </a:r>
          </a:p>
          <a:p>
            <a:endParaRPr lang="en-GB" sz="2000"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0890" y="1920846"/>
            <a:ext cx="4591510" cy="3443633"/>
          </a:xfrm>
          <a:prstGeom prst="rect">
            <a:avLst/>
          </a:prstGeom>
        </p:spPr>
      </p:pic>
      <p:sp>
        <p:nvSpPr>
          <p:cNvPr id="5" name="TextovéPole 4"/>
          <p:cNvSpPr txBox="1"/>
          <p:nvPr/>
        </p:nvSpPr>
        <p:spPr>
          <a:xfrm>
            <a:off x="4897120" y="1209040"/>
            <a:ext cx="3769360" cy="754652"/>
          </a:xfrm>
          <a:prstGeom prst="rect">
            <a:avLst/>
          </a:prstGeom>
          <a:noFill/>
        </p:spPr>
        <p:txBody>
          <a:bodyPr wrap="square" lIns="76794" tIns="38397" rIns="76794" bIns="38397" rtlCol="0">
            <a:spAutoFit/>
          </a:bodyPr>
          <a:lstStyle/>
          <a:p>
            <a:r>
              <a:rPr lang="en-GB" sz="2200" b="1" dirty="0">
                <a:solidFill>
                  <a:schemeClr val="accent1"/>
                </a:solidFill>
                <a:latin typeface="Trebuchet MS" pitchFamily="34" charset="0"/>
                <a:cs typeface="Raleway"/>
              </a:rPr>
              <a:t>Where Do Schools Use Energy? </a:t>
            </a:r>
            <a:endParaRPr lang="en-GB" sz="2200" b="1" dirty="0" smtClean="0">
              <a:solidFill>
                <a:schemeClr val="accent1"/>
              </a:solidFill>
              <a:latin typeface="Trebuchet MS" pitchFamily="34" charset="0"/>
              <a:cs typeface="Raleway"/>
            </a:endParaRPr>
          </a:p>
        </p:txBody>
      </p:sp>
      <p:sp>
        <p:nvSpPr>
          <p:cNvPr id="6" name="TextovéPole 5"/>
          <p:cNvSpPr txBox="1"/>
          <p:nvPr/>
        </p:nvSpPr>
        <p:spPr>
          <a:xfrm>
            <a:off x="5171440" y="5310124"/>
            <a:ext cx="4094480" cy="231432"/>
          </a:xfrm>
          <a:prstGeom prst="rect">
            <a:avLst/>
          </a:prstGeom>
          <a:noFill/>
        </p:spPr>
        <p:txBody>
          <a:bodyPr wrap="square" lIns="76794" tIns="38397" rIns="76794" bIns="38397" rtlCol="0">
            <a:spAutoFit/>
          </a:bodyPr>
          <a:lstStyle/>
          <a:p>
            <a:r>
              <a:rPr lang="cs-CZ" sz="1000" dirty="0">
                <a:latin typeface="Trebuchet MS" pitchFamily="34" charset="0"/>
              </a:rPr>
              <a:t>Source: https://energyelephant.com/schools</a:t>
            </a:r>
            <a:endParaRPr lang="en-GB" sz="1000" dirty="0">
              <a:latin typeface="Trebuchet MS" pitchFamily="34" charset="0"/>
            </a:endParaRPr>
          </a:p>
        </p:txBody>
      </p:sp>
    </p:spTree>
    <p:extLst>
      <p:ext uri="{BB962C8B-B14F-4D97-AF65-F5344CB8AC3E}">
        <p14:creationId xmlns:p14="http://schemas.microsoft.com/office/powerpoint/2010/main" val="175467708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quarter" idx="10"/>
          </p:nvPr>
        </p:nvSpPr>
        <p:spPr/>
        <p:txBody>
          <a:bodyPr/>
          <a:lstStyle/>
          <a:p>
            <a:r>
              <a:rPr lang="en-US" dirty="0" smtClean="0"/>
              <a:t>In relation to schools, the approach to energy management can be as follows:</a:t>
            </a:r>
          </a:p>
          <a:p>
            <a:pPr marL="457200" indent="-457200">
              <a:buFontTx/>
              <a:buAutoNum type="arabicPeriod"/>
            </a:pPr>
            <a:r>
              <a:rPr lang="en-US" dirty="0" smtClean="0"/>
              <a:t>Centrally managed </a:t>
            </a:r>
            <a:r>
              <a:rPr lang="en-US" dirty="0" err="1" smtClean="0"/>
              <a:t>certifi</a:t>
            </a:r>
            <a:r>
              <a:rPr lang="cs-CZ" dirty="0" err="1" smtClean="0"/>
              <a:t>cation</a:t>
            </a:r>
            <a:r>
              <a:rPr lang="en-US" dirty="0" smtClean="0"/>
              <a:t> system of energy management for instance according to the ISO 50001</a:t>
            </a:r>
            <a:r>
              <a:rPr lang="cs-CZ" dirty="0" smtClean="0"/>
              <a:t> </a:t>
            </a:r>
            <a:r>
              <a:rPr lang="en-US" dirty="0" smtClean="0"/>
              <a:t>standard</a:t>
            </a:r>
            <a:r>
              <a:rPr lang="en-US" dirty="0"/>
              <a:t>, </a:t>
            </a:r>
            <a:endParaRPr lang="en-US" dirty="0" smtClean="0"/>
          </a:p>
          <a:p>
            <a:pPr marL="457200" indent="-457200">
              <a:buFontTx/>
              <a:buAutoNum type="arabicPeriod"/>
            </a:pPr>
            <a:r>
              <a:rPr lang="en-US" dirty="0" smtClean="0"/>
              <a:t>Local energy management of an individual school provided by school staff and students</a:t>
            </a:r>
          </a:p>
          <a:p>
            <a:endParaRPr lang="en-GB" sz="2000" dirty="0"/>
          </a:p>
          <a:p>
            <a:endParaRPr lang="cs-CZ" dirty="0" smtClean="0"/>
          </a:p>
          <a:p>
            <a:endParaRPr lang="cs-CZ" dirty="0" smtClean="0"/>
          </a:p>
          <a:p>
            <a:endParaRPr lang="en-GB" dirty="0"/>
          </a:p>
          <a:p>
            <a:endParaRPr lang="en-GB" dirty="0"/>
          </a:p>
        </p:txBody>
      </p:sp>
    </p:spTree>
    <p:extLst>
      <p:ext uri="{BB962C8B-B14F-4D97-AF65-F5344CB8AC3E}">
        <p14:creationId xmlns:p14="http://schemas.microsoft.com/office/powerpoint/2010/main" val="255658929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8475" y="1228888"/>
            <a:ext cx="2295525" cy="1990725"/>
          </a:xfrm>
          <a:prstGeom prst="rect">
            <a:avLst/>
          </a:prstGeom>
        </p:spPr>
      </p:pic>
      <p:sp>
        <p:nvSpPr>
          <p:cNvPr id="3" name="Zástupný symbol pro text 2"/>
          <p:cNvSpPr>
            <a:spLocks noGrp="1"/>
          </p:cNvSpPr>
          <p:nvPr>
            <p:ph type="body" sz="quarter" idx="10"/>
          </p:nvPr>
        </p:nvSpPr>
        <p:spPr>
          <a:xfrm>
            <a:off x="296865" y="1307806"/>
            <a:ext cx="6825296" cy="4167962"/>
          </a:xfrm>
        </p:spPr>
        <p:txBody>
          <a:bodyPr/>
          <a:lstStyle/>
          <a:p>
            <a:r>
              <a:rPr lang="en-US" dirty="0" smtClean="0"/>
              <a:t>Energy management according to the ISO 50001</a:t>
            </a:r>
          </a:p>
          <a:p>
            <a:r>
              <a:rPr lang="en-US" dirty="0" smtClean="0"/>
              <a:t>Implementer: usually a local authority employee with external technical assistance, </a:t>
            </a:r>
          </a:p>
          <a:p>
            <a:r>
              <a:rPr lang="en-US" dirty="0" smtClean="0"/>
              <a:t>Certification: professional certification body</a:t>
            </a:r>
          </a:p>
          <a:p>
            <a:r>
              <a:rPr lang="en-US" dirty="0" smtClean="0"/>
              <a:t>Energy management borders: all contributory organizations of a city/municipality/region including schools (can be hundreds of organization)</a:t>
            </a:r>
          </a:p>
          <a:p>
            <a:r>
              <a:rPr lang="en-US" dirty="0" smtClean="0"/>
              <a:t>This complex system consists of organizational processes, competences, mandatory documentation, internal audits and system solving the nonconformities</a:t>
            </a:r>
            <a:r>
              <a:rPr lang="cs-CZ" dirty="0" smtClean="0"/>
              <a:t>,</a:t>
            </a:r>
            <a:r>
              <a:rPr lang="en-US" dirty="0" smtClean="0"/>
              <a:t> which is certified and audited each year by independent certification body. This robust system is suitable for extensive energy management including number of buildings or operations. </a:t>
            </a:r>
          </a:p>
          <a:p>
            <a:endParaRPr lang="en-GB" dirty="0"/>
          </a:p>
        </p:txBody>
      </p:sp>
    </p:spTree>
    <p:extLst>
      <p:ext uri="{BB962C8B-B14F-4D97-AF65-F5344CB8AC3E}">
        <p14:creationId xmlns:p14="http://schemas.microsoft.com/office/powerpoint/2010/main" val="182374361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entralEurope_iService">
  <a:themeElements>
    <a:clrScheme name="Central Europe">
      <a:dk1>
        <a:srgbClr val="4D4D4E"/>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Central Europe">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76794" tIns="38397" rIns="76794" bIns="38397" rtlCol="0">
        <a:spAutoFit/>
      </a:bodyPr>
      <a:lstStyle>
        <a:defPPr>
          <a:defRPr sz="2200" b="1" dirty="0" smtClean="0">
            <a:solidFill>
              <a:schemeClr val="accent1"/>
            </a:solidFill>
            <a:latin typeface="Trebuchet MS" pitchFamily="34" charset="0"/>
            <a:cs typeface="Raleway"/>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928E1054A0CAC4A811146D537F8B815" ma:contentTypeVersion="11" ma:contentTypeDescription="Utwórz nowy dokument." ma:contentTypeScope="" ma:versionID="d2fd7f3ddee26cafd7fb5b9dd7571960">
  <xsd:schema xmlns:xsd="http://www.w3.org/2001/XMLSchema" xmlns:xs="http://www.w3.org/2001/XMLSchema" xmlns:p="http://schemas.microsoft.com/office/2006/metadata/properties" xmlns:ns2="fb1b005a-282f-463d-97d4-b0a7392b0d1d" xmlns:ns3="f0360d65-892b-44e0-a1ac-df5c0f97153b" targetNamespace="http://schemas.microsoft.com/office/2006/metadata/properties" ma:root="true" ma:fieldsID="f004e2886057a5bbdb5fa9568148a0b9" ns2:_="" ns3:_="">
    <xsd:import namespace="fb1b005a-282f-463d-97d4-b0a7392b0d1d"/>
    <xsd:import namespace="f0360d65-892b-44e0-a1ac-df5c0f97153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1b005a-282f-463d-97d4-b0a7392b0d1d" elementFormDefault="qualified">
    <xsd:import namespace="http://schemas.microsoft.com/office/2006/documentManagement/types"/>
    <xsd:import namespace="http://schemas.microsoft.com/office/infopath/2007/PartnerControls"/>
    <xsd:element name="SharedWithUsers" ma:index="8" nillable="true" ma:displayName="Udostępnianie"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Udostępnione dla — szczegóły"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360d65-892b-44e0-a1ac-df5c0f97153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0A861A-39C9-496A-9F43-DCF988C6F246}">
  <ds:schemaRefs>
    <ds:schemaRef ds:uri="http://schemas.microsoft.com/sharepoint/v3/contenttype/forms"/>
  </ds:schemaRefs>
</ds:datastoreItem>
</file>

<file path=customXml/itemProps2.xml><?xml version="1.0" encoding="utf-8"?>
<ds:datastoreItem xmlns:ds="http://schemas.openxmlformats.org/officeDocument/2006/customXml" ds:itemID="{65C315DF-F055-41F9-893C-860F6B8CFC7F}">
  <ds:schemaRefs>
    <ds:schemaRef ds:uri="http://schemas.microsoft.com/office/2006/documentManagement/types"/>
    <ds:schemaRef ds:uri="fb1b005a-282f-463d-97d4-b0a7392b0d1d"/>
    <ds:schemaRef ds:uri="http://purl.org/dc/elements/1.1/"/>
    <ds:schemaRef ds:uri="http://purl.org/dc/dcmitype/"/>
    <ds:schemaRef ds:uri="http://schemas.microsoft.com/office/2006/metadata/properties"/>
    <ds:schemaRef ds:uri="http://schemas.microsoft.com/office/infopath/2007/PartnerControls"/>
    <ds:schemaRef ds:uri="http://schemas.openxmlformats.org/package/2006/metadata/core-properties"/>
    <ds:schemaRef ds:uri="f0360d65-892b-44e0-a1ac-df5c0f97153b"/>
    <ds:schemaRef ds:uri="http://www.w3.org/XML/1998/namespace"/>
    <ds:schemaRef ds:uri="http://purl.org/dc/terms/"/>
  </ds:schemaRefs>
</ds:datastoreItem>
</file>

<file path=customXml/itemProps3.xml><?xml version="1.0" encoding="utf-8"?>
<ds:datastoreItem xmlns:ds="http://schemas.openxmlformats.org/officeDocument/2006/customXml" ds:itemID="{0BA48E4C-E881-452E-B1C5-8F300FE737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1b005a-282f-463d-97d4-b0a7392b0d1d"/>
    <ds:schemaRef ds:uri="f0360d65-892b-44e0-a1ac-df5c0f9715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centralEurope</Template>
  <TotalTime>5801</TotalTime>
  <Words>2330</Words>
  <Application>Microsoft Office PowerPoint</Application>
  <PresentationFormat>Presentazione su schermo (4:3)</PresentationFormat>
  <Paragraphs>195</Paragraphs>
  <Slides>30</Slides>
  <Notes>10</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30</vt:i4>
      </vt:variant>
    </vt:vector>
  </HeadingPairs>
  <TitlesOfParts>
    <vt:vector size="41" baseType="lpstr">
      <vt:lpstr>Apple Color Emoji</vt:lpstr>
      <vt:lpstr>Arial</vt:lpstr>
      <vt:lpstr>Gill Sans</vt:lpstr>
      <vt:lpstr>Lato Light</vt:lpstr>
      <vt:lpstr>Raleway</vt:lpstr>
      <vt:lpstr>Raleway Light</vt:lpstr>
      <vt:lpstr>Tahoma</vt:lpstr>
      <vt:lpstr>Trebuchet MS</vt:lpstr>
      <vt:lpstr>Wingdings</vt:lpstr>
      <vt:lpstr>Wingdings 2</vt:lpstr>
      <vt:lpstr>CentralEurope_iService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Self assessment test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Phunk</dc:creator>
  <cp:lastModifiedBy>Arianna Dominici Loprieno</cp:lastModifiedBy>
  <cp:revision>2176</cp:revision>
  <dcterms:created xsi:type="dcterms:W3CDTF">2014-11-12T21:47:38Z</dcterms:created>
  <dcterms:modified xsi:type="dcterms:W3CDTF">2020-10-09T10:11:39Z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0x0101002928E1054A0CAC4A811146D537F8B815</vt:lpwstr>
  </property>
</Properties>
</file>